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4"/>
    <p:sldMasterId id="2147483782" r:id="rId5"/>
  </p:sldMasterIdLst>
  <p:notesMasterIdLst>
    <p:notesMasterId r:id="rId23"/>
  </p:notesMasterIdLst>
  <p:sldIdLst>
    <p:sldId id="1669" r:id="rId6"/>
    <p:sldId id="1672" r:id="rId7"/>
    <p:sldId id="1677" r:id="rId8"/>
    <p:sldId id="1687" r:id="rId9"/>
    <p:sldId id="1685" r:id="rId10"/>
    <p:sldId id="1688" r:id="rId11"/>
    <p:sldId id="1714" r:id="rId12"/>
    <p:sldId id="1716" r:id="rId13"/>
    <p:sldId id="1726" r:id="rId14"/>
    <p:sldId id="1719" r:id="rId15"/>
    <p:sldId id="1708" r:id="rId16"/>
    <p:sldId id="1721" r:id="rId17"/>
    <p:sldId id="1727" r:id="rId18"/>
    <p:sldId id="1728" r:id="rId19"/>
    <p:sldId id="1730" r:id="rId20"/>
    <p:sldId id="1729" r:id="rId21"/>
    <p:sldId id="1731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4B4"/>
    <a:srgbClr val="DA3204"/>
    <a:srgbClr val="5B9BD5"/>
    <a:srgbClr val="003EA2"/>
    <a:srgbClr val="E23404"/>
    <a:srgbClr val="E63404"/>
    <a:srgbClr val="FF3300"/>
    <a:srgbClr val="CE2F04"/>
    <a:srgbClr val="00235C"/>
    <a:srgbClr val="002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5" autoAdjust="0"/>
    <p:restoredTop sz="88809" autoAdjust="0"/>
  </p:normalViewPr>
  <p:slideViewPr>
    <p:cSldViewPr snapToGrid="0">
      <p:cViewPr varScale="1">
        <p:scale>
          <a:sx n="64" d="100"/>
          <a:sy n="64" d="100"/>
        </p:scale>
        <p:origin x="1632" y="60"/>
      </p:cViewPr>
      <p:guideLst/>
    </p:cSldViewPr>
  </p:slideViewPr>
  <p:outlineViewPr>
    <p:cViewPr>
      <p:scale>
        <a:sx n="33" d="100"/>
        <a:sy n="33" d="100"/>
      </p:scale>
      <p:origin x="0" y="-600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692"/>
    </p:cViewPr>
  </p:sorter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7767033157726"/>
          <c:y val="4.2033160676428975E-2"/>
          <c:w val="0.6911275030275229"/>
          <c:h val="0.8987014247226997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1-49D6-B8C7-818F52DFFA5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1-49D6-B8C7-818F52DFFA5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B1-49D6-B8C7-818F52DFFA5F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B1-49D6-B8C7-818F52DFFA5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B1-49D6-B8C7-818F52DFFA5F}"/>
              </c:ext>
            </c:extLst>
          </c:dPt>
          <c:dLbls>
            <c:dLbl>
              <c:idx val="0"/>
              <c:layout>
                <c:manualLayout>
                  <c:x val="-0.23834744444720929"/>
                  <c:y val="-0.2119879947868726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lang="ja-JP"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>
                        <a:effectLst/>
                      </a:rPr>
                      <a:t>manufacturing industry</a:t>
                    </a:r>
                  </a:p>
                  <a:p>
                    <a:pPr>
                      <a:lnSpc>
                        <a:spcPct val="100000"/>
                      </a:lnSpc>
                      <a:defRPr lang="ja-JP" sz="1400">
                        <a:solidFill>
                          <a:schemeClr val="bg1"/>
                        </a:solidFill>
                      </a:defRPr>
                    </a:pPr>
                    <a:r>
                      <a:rPr lang="en-US" altLang="ja-JP" sz="1400" b="0" dirty="0">
                        <a:solidFill>
                          <a:schemeClr val="bg1"/>
                        </a:solidFill>
                      </a:rPr>
                      <a:t> </a:t>
                    </a:r>
                    <a:fld id="{41DB27F8-7220-47D9-BC55-9A121DA944B5}" type="PERCENTAGE">
                      <a:rPr lang="en-US" altLang="ja-JP" sz="1400" b="0">
                        <a:solidFill>
                          <a:schemeClr val="bg1"/>
                        </a:solidFill>
                      </a:rPr>
                      <a:pPr>
                        <a:lnSpc>
                          <a:spcPct val="100000"/>
                        </a:lnSpc>
                        <a:defRPr lang="ja-JP" sz="1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en-US" altLang="ja-JP" sz="14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lang="ja-JP"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34198732038826"/>
                      <c:h val="0.150631171240975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B1-49D6-B8C7-818F52DFFA5F}"/>
                </c:ext>
              </c:extLst>
            </c:dLbl>
            <c:dLbl>
              <c:idx val="1"/>
              <c:layout>
                <c:manualLayout>
                  <c:x val="0.16478219018482188"/>
                  <c:y val="-8.41160503894214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80000"/>
                      </a:lnSpc>
                      <a:defRPr lang="ja-JP"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>
                        <a:effectLst/>
                      </a:rPr>
                      <a:t>wholesale, retail</a:t>
                    </a:r>
                  </a:p>
                  <a:p>
                    <a:pPr algn="l">
                      <a:lnSpc>
                        <a:spcPct val="80000"/>
                      </a:lnSpc>
                      <a:defRPr lang="ja-JP" sz="1400">
                        <a:solidFill>
                          <a:schemeClr val="bg1"/>
                        </a:solidFill>
                      </a:defRPr>
                    </a:pPr>
                    <a:fld id="{815F03A5-2D6D-4AAC-9D2C-691302703C92}" type="PERCENTAGE">
                      <a:rPr lang="en-US" altLang="ja-JP" sz="1400" smtClean="0">
                        <a:solidFill>
                          <a:schemeClr val="bg1"/>
                        </a:solidFill>
                      </a:rPr>
                      <a:pPr algn="l">
                        <a:lnSpc>
                          <a:spcPct val="80000"/>
                        </a:lnSpc>
                        <a:defRPr lang="ja-JP" sz="1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lnSpc>
                      <a:spcPct val="80000"/>
                    </a:lnSpc>
                    <a:defRPr lang="ja-JP"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042224821183187"/>
                      <c:h val="0.217947555499382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B1-49D6-B8C7-818F52DFFA5F}"/>
                </c:ext>
              </c:extLst>
            </c:dLbl>
            <c:dLbl>
              <c:idx val="2"/>
              <c:layout>
                <c:manualLayout>
                  <c:x val="0.19224362217743157"/>
                  <c:y val="-5.49599353030015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0000"/>
                      </a:lnSpc>
                      <a:defRPr lang="ja-JP"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baseline="0" dirty="0">
                        <a:effectLst/>
                      </a:rPr>
                      <a:t>Information and communication industry</a:t>
                    </a:r>
                  </a:p>
                  <a:p>
                    <a:pPr algn="l">
                      <a:lnSpc>
                        <a:spcPct val="70000"/>
                      </a:lnSpc>
                      <a:defRPr lang="ja-JP" sz="1200">
                        <a:solidFill>
                          <a:schemeClr val="tx1"/>
                        </a:solidFill>
                      </a:defRPr>
                    </a:pPr>
                    <a:r>
                      <a:rPr lang="en-US" altLang="ja-JP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 </a:t>
                    </a:r>
                    <a:fld id="{2E688A30-ED8B-47E5-B591-B2D58D3B7990}" type="PERCENTAGE">
                      <a:rPr lang="en-US" altLang="ja-JP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 algn="l">
                        <a:lnSpc>
                          <a:spcPct val="70000"/>
                        </a:lnSpc>
                        <a:defRPr lang="ja-JP" sz="12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en-US" altLang="ja-JP" baseline="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lnSpc>
                      <a:spcPct val="70000"/>
                    </a:lnSpc>
                    <a:defRPr lang="ja-JP"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B1-49D6-B8C7-818F52DFFA5F}"/>
                </c:ext>
              </c:extLst>
            </c:dLbl>
            <c:dLbl>
              <c:idx val="3"/>
              <c:layout>
                <c:manualLayout>
                  <c:x val="8.6401627944913089E-8"/>
                  <c:y val="-4.75104844123645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0000"/>
                      </a:lnSpc>
                      <a:defRPr lang="ja-JP"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baseline="0" dirty="0">
                        <a:effectLst/>
                      </a:rPr>
                      <a:t>Hotel and food service industry</a:t>
                    </a:r>
                    <a:fld id="{A99DF260-9F7F-4A58-AE04-E66C140950B8}" type="PERCENTAGE">
                      <a:rPr lang="en-US" altLang="ja-JP" baseline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 algn="r">
                        <a:lnSpc>
                          <a:spcPct val="70000"/>
                        </a:lnSpc>
                        <a:defRPr lang="ja-JP" sz="12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en-US" sz="1200" b="0" i="0" u="none" strike="noStrike" baseline="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lnSpc>
                      <a:spcPct val="70000"/>
                    </a:lnSpc>
                    <a:defRPr lang="ja-JP"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830360426118998"/>
                      <c:h val="0.139207764006158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B1-49D6-B8C7-818F52DFFA5F}"/>
                </c:ext>
              </c:extLst>
            </c:dLbl>
            <c:dLbl>
              <c:idx val="4"/>
              <c:layout>
                <c:manualLayout>
                  <c:x val="0.13448498064989642"/>
                  <c:y val="0.186689542186667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lang="ja-JP"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200" dirty="0">
                        <a:solidFill>
                          <a:schemeClr val="tx1"/>
                        </a:solidFill>
                      </a:rPr>
                      <a:t>Other </a:t>
                    </a:r>
                    <a:fld id="{2ED53761-4024-4711-9B2F-1CAD1B67C197}" type="PERCENTAGE">
                      <a:rPr lang="en-US" altLang="ja-JP" sz="1200">
                        <a:solidFill>
                          <a:schemeClr val="tx1"/>
                        </a:solidFill>
                      </a:rPr>
                      <a:pPr>
                        <a:lnSpc>
                          <a:spcPct val="100000"/>
                        </a:lnSpc>
                        <a:defRPr lang="ja-JP" sz="12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en-US" altLang="ja-JP" sz="1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lang="ja-JP"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B1-49D6-B8C7-818F52DFF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00000"/>
                  </a:lnSpc>
                  <a:defRPr lang="ja-JP"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進出日系企業!$B$46:$B$50</c:f>
              <c:strCache>
                <c:ptCount val="5"/>
                <c:pt idx="0">
                  <c:v>製造業</c:v>
                </c:pt>
                <c:pt idx="1">
                  <c:v>卸売業・小売業</c:v>
                </c:pt>
                <c:pt idx="2">
                  <c:v>情報通信業</c:v>
                </c:pt>
                <c:pt idx="3">
                  <c:v>宿泊業・飲食サービス業</c:v>
                </c:pt>
                <c:pt idx="4">
                  <c:v>その他</c:v>
                </c:pt>
              </c:strCache>
            </c:strRef>
          </c:cat>
          <c:val>
            <c:numRef>
              <c:f>進出日系企業!$C$46:$C$50</c:f>
              <c:numCache>
                <c:formatCode>0%</c:formatCode>
                <c:ptCount val="5"/>
                <c:pt idx="0">
                  <c:v>0.48699999999999999</c:v>
                </c:pt>
                <c:pt idx="1">
                  <c:v>0.156</c:v>
                </c:pt>
                <c:pt idx="2">
                  <c:v>5.8000000000000003E-2</c:v>
                </c:pt>
                <c:pt idx="3">
                  <c:v>3.3000000000000002E-2</c:v>
                </c:pt>
                <c:pt idx="4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B1-49D6-B8C7-818F52DFFA5F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spcBef>
          <a:spcPts val="600"/>
        </a:spcBef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75B7-17C3-454F-B742-E392E34B0BC8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A884-C4B3-4A8A-A82C-9AE54BED7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6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8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40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2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82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AA884-C4B3-4A8A-A82C-9AE54BED72E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4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e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2490C-FB5F-4B1A-88C3-7FF4E276699A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5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A884-C4B3-4A8A-A82C-9AE54BED72E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10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100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4A59-AFEA-4EA4-B6FF-31B3A051F54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62697D19-8430-48C2-A3E4-9AC622D37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23103" y="515248"/>
            <a:ext cx="1316814" cy="452799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C5E3826-14D8-4B44-91CD-1BED2993F049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668551" y="4883652"/>
            <a:ext cx="5186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BEB3636-B09F-4639-BE4E-5B1B6A0E804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64386" y="4655735"/>
            <a:ext cx="0" cy="88490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75232" y="1383354"/>
            <a:ext cx="6915600" cy="21348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algn="l">
              <a:defRPr lang="en-US" sz="3200" b="1" spc="200" dirty="0">
                <a:solidFill>
                  <a:schemeClr val="bg1"/>
                </a:solidFill>
                <a:latin typeface="+mj-ea"/>
              </a:defRPr>
            </a:lvl1pPr>
          </a:lstStyle>
          <a:p>
            <a:pPr marL="0" lvl="0" defTabSz="922338">
              <a:lnSpc>
                <a:spcPct val="130000"/>
              </a:lnSpc>
            </a:pPr>
            <a:r>
              <a:rPr lang="ja-JP" altLang="en-US" dirty="0"/>
              <a:t>タイトルを入力 </a:t>
            </a:r>
            <a:r>
              <a:rPr lang="en-US" altLang="ja-JP" dirty="0"/>
              <a:t>32pt 1-3</a:t>
            </a:r>
            <a:r>
              <a:rPr lang="ja-JP" altLang="en-US" dirty="0"/>
              <a:t>行</a:t>
            </a:r>
            <a:endParaRPr 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2ED2C6-D225-4048-BCB0-40633B0722F6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B9820BF0-C07E-45AD-9904-2B04AC5807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9858" y="4215959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ja-JP" altLang="en-US" dirty="0"/>
              <a:t>日本貿易振興機構（ジェトロ）</a:t>
            </a:r>
          </a:p>
        </p:txBody>
      </p:sp>
      <p:sp>
        <p:nvSpPr>
          <p:cNvPr id="27" name="テキスト プレースホルダー 24">
            <a:extLst>
              <a:ext uri="{FF2B5EF4-FFF2-40B4-BE49-F238E27FC236}">
                <a16:creationId xmlns:a16="http://schemas.microsoft.com/office/drawing/2014/main" id="{5438A536-E7A2-4190-B11F-10E784C7D4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79858" y="4551768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 dirty="0"/>
              <a:t>XXXXXXXXXXXX</a:t>
            </a:r>
            <a:r>
              <a:rPr kumimoji="1" lang="zh-TW" altLang="en-US" dirty="0"/>
              <a:t>課　名前 名前</a:t>
            </a:r>
          </a:p>
        </p:txBody>
      </p:sp>
      <p:sp>
        <p:nvSpPr>
          <p:cNvPr id="28" name="テキスト プレースホルダー 24">
            <a:extLst>
              <a:ext uri="{FF2B5EF4-FFF2-40B4-BE49-F238E27FC236}">
                <a16:creationId xmlns:a16="http://schemas.microsoft.com/office/drawing/2014/main" id="{70DF0BF0-95E4-4C52-906D-24288A288E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79858" y="4887576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 dirty="0"/>
              <a:t>20XX</a:t>
            </a:r>
            <a:r>
              <a:rPr kumimoji="1" lang="ja-JP" altLang="en-US" dirty="0"/>
              <a:t>年</a:t>
            </a:r>
            <a:r>
              <a:rPr kumimoji="1" lang="en-US" altLang="zh-TW" dirty="0"/>
              <a:t>XX</a:t>
            </a:r>
            <a:r>
              <a:rPr kumimoji="1" lang="ja-JP" altLang="en-US" dirty="0"/>
              <a:t>月</a:t>
            </a:r>
            <a:r>
              <a:rPr kumimoji="1" lang="en-US" altLang="zh-TW" dirty="0"/>
              <a:t>XX</a:t>
            </a:r>
            <a:r>
              <a:rPr kumimoji="1" lang="ja-JP" altLang="en-US" dirty="0"/>
              <a:t>日</a:t>
            </a:r>
          </a:p>
        </p:txBody>
      </p:sp>
      <p:sp>
        <p:nvSpPr>
          <p:cNvPr id="16" name="フリーフォーム: 図形 9">
            <a:extLst>
              <a:ext uri="{FF2B5EF4-FFF2-40B4-BE49-F238E27FC236}">
                <a16:creationId xmlns:a16="http://schemas.microsoft.com/office/drawing/2014/main" id="{DCD38735-EC80-4BEC-81CE-1BBE71C29CA0}"/>
              </a:ext>
            </a:extLst>
          </p:cNvPr>
          <p:cNvSpPr/>
          <p:nvPr userDrawn="1"/>
        </p:nvSpPr>
        <p:spPr bwMode="gray">
          <a:xfrm flipH="1">
            <a:off x="0" y="1561184"/>
            <a:ext cx="7492622" cy="2342075"/>
          </a:xfrm>
          <a:custGeom>
            <a:avLst/>
            <a:gdLst>
              <a:gd name="connsiteX0" fmla="*/ 8751046 w 8751046"/>
              <a:gd name="connsiteY0" fmla="*/ 0 h 2822834"/>
              <a:gd name="connsiteX1" fmla="*/ 0 w 8751046"/>
              <a:gd name="connsiteY1" fmla="*/ 0 h 2822834"/>
              <a:gd name="connsiteX2" fmla="*/ 536772 w 8751046"/>
              <a:gd name="connsiteY2" fmla="*/ 2822834 h 2822834"/>
              <a:gd name="connsiteX3" fmla="*/ 8751046 w 8751046"/>
              <a:gd name="connsiteY3" fmla="*/ 2822834 h 28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1046" h="2822834">
                <a:moveTo>
                  <a:pt x="8751046" y="0"/>
                </a:moveTo>
                <a:lnTo>
                  <a:pt x="0" y="0"/>
                </a:lnTo>
                <a:lnTo>
                  <a:pt x="536772" y="2822834"/>
                </a:lnTo>
                <a:lnTo>
                  <a:pt x="8751046" y="28228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82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7">
            <a:extLst>
              <a:ext uri="{FF2B5EF4-FFF2-40B4-BE49-F238E27FC236}">
                <a16:creationId xmlns:a16="http://schemas.microsoft.com/office/drawing/2014/main" id="{EE1C2134-5C47-4A67-849B-C20E05A87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151416" y="0"/>
            <a:ext cx="2992583" cy="6786563"/>
          </a:xfrm>
          <a:prstGeom prst="rect">
            <a:avLst/>
          </a:prstGeom>
        </p:spPr>
        <p:txBody>
          <a:bodyPr bIns="540000" anchor="b">
            <a:noAutofit/>
          </a:bodyPr>
          <a:lstStyle>
            <a:lvl1pPr algn="ctr">
              <a:buNone/>
              <a:defRPr sz="1200"/>
            </a:lvl1pPr>
          </a:lstStyle>
          <a:p>
            <a:r>
              <a:rPr kumimoji="1" lang="ja-JP" altLang="en-US" dirty="0"/>
              <a:t>クリックして表紙画像を</a:t>
            </a:r>
            <a:br>
              <a:rPr kumimoji="1" lang="en-US" altLang="ja-JP" dirty="0"/>
            </a:br>
            <a:r>
              <a:rPr kumimoji="1" lang="ja-JP" altLang="en-US" dirty="0"/>
              <a:t>挿入してください</a:t>
            </a:r>
          </a:p>
          <a:p>
            <a:endParaRPr kumimoji="1" lang="ja-JP" altLang="en-US" dirty="0"/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62697D19-8430-48C2-A3E4-9AC622D37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23103" y="515248"/>
            <a:ext cx="1316814" cy="452799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C5E3826-14D8-4B44-91CD-1BED2993F049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668551" y="4883652"/>
            <a:ext cx="5186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CD38735-EC80-4BEC-81CE-1BBE71C29CA0}"/>
              </a:ext>
            </a:extLst>
          </p:cNvPr>
          <p:cNvSpPr/>
          <p:nvPr userDrawn="1"/>
        </p:nvSpPr>
        <p:spPr bwMode="gray">
          <a:xfrm flipH="1">
            <a:off x="-1" y="1886050"/>
            <a:ext cx="8751046" cy="2822834"/>
          </a:xfrm>
          <a:custGeom>
            <a:avLst/>
            <a:gdLst>
              <a:gd name="connsiteX0" fmla="*/ 8751046 w 8751046"/>
              <a:gd name="connsiteY0" fmla="*/ 0 h 2822834"/>
              <a:gd name="connsiteX1" fmla="*/ 0 w 8751046"/>
              <a:gd name="connsiteY1" fmla="*/ 0 h 2822834"/>
              <a:gd name="connsiteX2" fmla="*/ 536772 w 8751046"/>
              <a:gd name="connsiteY2" fmla="*/ 2822834 h 2822834"/>
              <a:gd name="connsiteX3" fmla="*/ 8751046 w 8751046"/>
              <a:gd name="connsiteY3" fmla="*/ 2822834 h 28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1046" h="2822834">
                <a:moveTo>
                  <a:pt x="8751046" y="0"/>
                </a:moveTo>
                <a:lnTo>
                  <a:pt x="0" y="0"/>
                </a:lnTo>
                <a:lnTo>
                  <a:pt x="536772" y="2822834"/>
                </a:lnTo>
                <a:lnTo>
                  <a:pt x="8751046" y="28228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BEB3636-B09F-4639-BE4E-5B1B6A0E804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64386" y="5379072"/>
            <a:ext cx="0" cy="88490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64386" y="2229684"/>
            <a:ext cx="6915600" cy="21348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algn="l">
              <a:defRPr lang="en-US" sz="3200" b="1" spc="200" dirty="0">
                <a:solidFill>
                  <a:schemeClr val="bg1"/>
                </a:solidFill>
                <a:latin typeface="+mj-ea"/>
              </a:defRPr>
            </a:lvl1pPr>
          </a:lstStyle>
          <a:p>
            <a:pPr marL="0" lvl="0" defTabSz="922338">
              <a:lnSpc>
                <a:spcPct val="130000"/>
              </a:lnSpc>
            </a:pPr>
            <a:r>
              <a:rPr lang="ja-JP" altLang="en-US" dirty="0"/>
              <a:t>タイトルを入力 </a:t>
            </a:r>
            <a:r>
              <a:rPr lang="en-US" altLang="ja-JP" dirty="0"/>
              <a:t>32pt 1-3</a:t>
            </a:r>
            <a:r>
              <a:rPr lang="ja-JP" altLang="en-US" dirty="0"/>
              <a:t>行</a:t>
            </a:r>
            <a:endParaRPr 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2ED2C6-D225-4048-BCB0-40633B0722F6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B9820BF0-C07E-45AD-9904-2B04AC5807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63818" y="5349617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ja-JP" altLang="en-US" dirty="0"/>
              <a:t>日本貿易振興機構（ジェトロ）</a:t>
            </a:r>
          </a:p>
        </p:txBody>
      </p:sp>
      <p:sp>
        <p:nvSpPr>
          <p:cNvPr id="27" name="テキスト プレースホルダー 24">
            <a:extLst>
              <a:ext uri="{FF2B5EF4-FFF2-40B4-BE49-F238E27FC236}">
                <a16:creationId xmlns:a16="http://schemas.microsoft.com/office/drawing/2014/main" id="{5438A536-E7A2-4190-B11F-10E784C7D4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63818" y="5685426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 dirty="0"/>
              <a:t>XXXXXXXXXXXX</a:t>
            </a:r>
            <a:r>
              <a:rPr kumimoji="1" lang="zh-TW" altLang="en-US" dirty="0"/>
              <a:t>課　名前 名前</a:t>
            </a:r>
          </a:p>
        </p:txBody>
      </p:sp>
      <p:sp>
        <p:nvSpPr>
          <p:cNvPr id="28" name="テキスト プレースホルダー 24">
            <a:extLst>
              <a:ext uri="{FF2B5EF4-FFF2-40B4-BE49-F238E27FC236}">
                <a16:creationId xmlns:a16="http://schemas.microsoft.com/office/drawing/2014/main" id="{70DF0BF0-95E4-4C52-906D-24288A288E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63818" y="6021234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/>
              <a:t>20XX</a:t>
            </a:r>
            <a:r>
              <a:rPr kumimoji="1" lang="ja-JP" altLang="en-US"/>
              <a:t>年</a:t>
            </a:r>
            <a:r>
              <a:rPr kumimoji="1" lang="en-US" altLang="zh-TW"/>
              <a:t>XX</a:t>
            </a:r>
            <a:r>
              <a:rPr kumimoji="1" lang="ja-JP" altLang="en-US"/>
              <a:t>月</a:t>
            </a:r>
            <a:r>
              <a:rPr kumimoji="1" lang="en-US" altLang="zh-TW"/>
              <a:t>XX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014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137E4608-A6C2-4390-ADEE-8AA42B4CE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 rot="5400000">
            <a:off x="4254710" y="1896707"/>
            <a:ext cx="6785997" cy="2992584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62697D19-8430-48C2-A3E4-9AC622D37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523103" y="515248"/>
            <a:ext cx="1316814" cy="452799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C5E3826-14D8-4B44-91CD-1BED2993F049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668551" y="4883652"/>
            <a:ext cx="5186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CD38735-EC80-4BEC-81CE-1BBE71C29CA0}"/>
              </a:ext>
            </a:extLst>
          </p:cNvPr>
          <p:cNvSpPr/>
          <p:nvPr userDrawn="1"/>
        </p:nvSpPr>
        <p:spPr bwMode="gray">
          <a:xfrm flipH="1">
            <a:off x="-1" y="1886050"/>
            <a:ext cx="8751046" cy="2822834"/>
          </a:xfrm>
          <a:custGeom>
            <a:avLst/>
            <a:gdLst>
              <a:gd name="connsiteX0" fmla="*/ 8751046 w 8751046"/>
              <a:gd name="connsiteY0" fmla="*/ 0 h 2822834"/>
              <a:gd name="connsiteX1" fmla="*/ 0 w 8751046"/>
              <a:gd name="connsiteY1" fmla="*/ 0 h 2822834"/>
              <a:gd name="connsiteX2" fmla="*/ 536772 w 8751046"/>
              <a:gd name="connsiteY2" fmla="*/ 2822834 h 2822834"/>
              <a:gd name="connsiteX3" fmla="*/ 8751046 w 8751046"/>
              <a:gd name="connsiteY3" fmla="*/ 2822834 h 28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1046" h="2822834">
                <a:moveTo>
                  <a:pt x="8751046" y="0"/>
                </a:moveTo>
                <a:lnTo>
                  <a:pt x="0" y="0"/>
                </a:lnTo>
                <a:lnTo>
                  <a:pt x="536772" y="2822834"/>
                </a:lnTo>
                <a:lnTo>
                  <a:pt x="8751046" y="28228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BEB3636-B09F-4639-BE4E-5B1B6A0E804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64386" y="5379072"/>
            <a:ext cx="0" cy="88490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64386" y="2229684"/>
            <a:ext cx="6915600" cy="21348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algn="l">
              <a:defRPr lang="en-US" sz="3200" b="1" spc="200" dirty="0">
                <a:solidFill>
                  <a:schemeClr val="bg1"/>
                </a:solidFill>
                <a:latin typeface="+mj-ea"/>
              </a:defRPr>
            </a:lvl1pPr>
          </a:lstStyle>
          <a:p>
            <a:pPr marL="0" lvl="0" defTabSz="922338">
              <a:lnSpc>
                <a:spcPct val="130000"/>
              </a:lnSpc>
            </a:pPr>
            <a:r>
              <a:rPr lang="ja-JP" altLang="en-US" dirty="0"/>
              <a:t>タイトルを入力 </a:t>
            </a:r>
            <a:r>
              <a:rPr lang="en-US" altLang="ja-JP" dirty="0"/>
              <a:t>32pt 1-3</a:t>
            </a:r>
            <a:r>
              <a:rPr lang="ja-JP" altLang="en-US" dirty="0"/>
              <a:t>行</a:t>
            </a:r>
            <a:endParaRPr 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2ED2C6-D225-4048-BCB0-40633B0722F6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B9820BF0-C07E-45AD-9904-2B04AC5807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63818" y="5349617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ja-JP" altLang="en-US" dirty="0"/>
              <a:t>日本貿易振興機構（ジェトロ）</a:t>
            </a:r>
          </a:p>
        </p:txBody>
      </p:sp>
      <p:sp>
        <p:nvSpPr>
          <p:cNvPr id="27" name="テキスト プレースホルダー 24">
            <a:extLst>
              <a:ext uri="{FF2B5EF4-FFF2-40B4-BE49-F238E27FC236}">
                <a16:creationId xmlns:a16="http://schemas.microsoft.com/office/drawing/2014/main" id="{5438A536-E7A2-4190-B11F-10E784C7D4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63818" y="5685426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 dirty="0"/>
              <a:t>XXXXXXXXXXXX</a:t>
            </a:r>
            <a:r>
              <a:rPr kumimoji="1" lang="zh-TW" altLang="en-US" dirty="0"/>
              <a:t>課　名前 名前</a:t>
            </a:r>
          </a:p>
        </p:txBody>
      </p:sp>
      <p:sp>
        <p:nvSpPr>
          <p:cNvPr id="28" name="テキスト プレースホルダー 24">
            <a:extLst>
              <a:ext uri="{FF2B5EF4-FFF2-40B4-BE49-F238E27FC236}">
                <a16:creationId xmlns:a16="http://schemas.microsoft.com/office/drawing/2014/main" id="{70DF0BF0-95E4-4C52-906D-24288A288E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63818" y="6021234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 dirty="0"/>
              <a:t>20XX</a:t>
            </a:r>
            <a:r>
              <a:rPr kumimoji="1" lang="ja-JP" altLang="en-US" dirty="0"/>
              <a:t>年</a:t>
            </a:r>
            <a:r>
              <a:rPr kumimoji="1" lang="en-US" altLang="zh-TW" dirty="0"/>
              <a:t>XX</a:t>
            </a:r>
            <a:r>
              <a:rPr kumimoji="1" lang="ja-JP" altLang="en-US" dirty="0"/>
              <a:t>月</a:t>
            </a:r>
            <a:r>
              <a:rPr kumimoji="1" lang="en-US" altLang="zh-TW" dirty="0"/>
              <a:t>XX</a:t>
            </a:r>
            <a:r>
              <a:rPr kumimoji="1" lang="ja-JP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00831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7">
            <a:extLst>
              <a:ext uri="{FF2B5EF4-FFF2-40B4-BE49-F238E27FC236}">
                <a16:creationId xmlns:a16="http://schemas.microsoft.com/office/drawing/2014/main" id="{EE1C2134-5C47-4A67-849B-C20E05A87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151416" y="0"/>
            <a:ext cx="2992583" cy="6786563"/>
          </a:xfrm>
          <a:prstGeom prst="rect">
            <a:avLst/>
          </a:prstGeom>
        </p:spPr>
        <p:txBody>
          <a:bodyPr bIns="540000" anchor="b">
            <a:noAutofit/>
          </a:bodyPr>
          <a:lstStyle>
            <a:lvl1pPr algn="ctr">
              <a:buNone/>
              <a:defRPr sz="1200"/>
            </a:lvl1pPr>
          </a:lstStyle>
          <a:p>
            <a:r>
              <a:rPr kumimoji="1" lang="ja-JP" altLang="en-US" dirty="0"/>
              <a:t>クリックして表紙画像を</a:t>
            </a:r>
            <a:br>
              <a:rPr kumimoji="1" lang="en-US" altLang="ja-JP" dirty="0"/>
            </a:br>
            <a:r>
              <a:rPr kumimoji="1" lang="ja-JP" altLang="en-US" dirty="0"/>
              <a:t>挿入してください</a:t>
            </a:r>
          </a:p>
          <a:p>
            <a:endParaRPr kumimoji="1" lang="ja-JP" altLang="en-US" dirty="0"/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62697D19-8430-48C2-A3E4-9AC622D37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23103" y="515248"/>
            <a:ext cx="1316814" cy="452799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C5E3826-14D8-4B44-91CD-1BED2993F049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668551" y="4883652"/>
            <a:ext cx="5186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CD38735-EC80-4BEC-81CE-1BBE71C29CA0}"/>
              </a:ext>
            </a:extLst>
          </p:cNvPr>
          <p:cNvSpPr/>
          <p:nvPr userDrawn="1"/>
        </p:nvSpPr>
        <p:spPr bwMode="gray">
          <a:xfrm flipH="1">
            <a:off x="-1" y="1886050"/>
            <a:ext cx="8751046" cy="2822834"/>
          </a:xfrm>
          <a:custGeom>
            <a:avLst/>
            <a:gdLst>
              <a:gd name="connsiteX0" fmla="*/ 8751046 w 8751046"/>
              <a:gd name="connsiteY0" fmla="*/ 0 h 2822834"/>
              <a:gd name="connsiteX1" fmla="*/ 0 w 8751046"/>
              <a:gd name="connsiteY1" fmla="*/ 0 h 2822834"/>
              <a:gd name="connsiteX2" fmla="*/ 536772 w 8751046"/>
              <a:gd name="connsiteY2" fmla="*/ 2822834 h 2822834"/>
              <a:gd name="connsiteX3" fmla="*/ 8751046 w 8751046"/>
              <a:gd name="connsiteY3" fmla="*/ 2822834 h 28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1046" h="2822834">
                <a:moveTo>
                  <a:pt x="8751046" y="0"/>
                </a:moveTo>
                <a:lnTo>
                  <a:pt x="0" y="0"/>
                </a:lnTo>
                <a:lnTo>
                  <a:pt x="536772" y="2822834"/>
                </a:lnTo>
                <a:lnTo>
                  <a:pt x="8751046" y="28228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BEB3636-B09F-4639-BE4E-5B1B6A0E804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64386" y="5379072"/>
            <a:ext cx="0" cy="88490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64386" y="2229684"/>
            <a:ext cx="6915600" cy="21348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algn="l">
              <a:defRPr lang="en-US" sz="3200" b="1" spc="200" dirty="0">
                <a:solidFill>
                  <a:schemeClr val="bg1"/>
                </a:solidFill>
                <a:latin typeface="+mj-ea"/>
              </a:defRPr>
            </a:lvl1pPr>
          </a:lstStyle>
          <a:p>
            <a:pPr marL="0" lvl="0" defTabSz="922338">
              <a:lnSpc>
                <a:spcPct val="130000"/>
              </a:lnSpc>
            </a:pPr>
            <a:r>
              <a:rPr lang="ja-JP" altLang="en-US" dirty="0"/>
              <a:t>タイトルを入力 </a:t>
            </a:r>
            <a:r>
              <a:rPr lang="en-US" altLang="ja-JP" dirty="0"/>
              <a:t>32pt 1-3</a:t>
            </a:r>
            <a:r>
              <a:rPr lang="ja-JP" altLang="en-US" dirty="0"/>
              <a:t>行</a:t>
            </a:r>
            <a:endParaRPr 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2ED2C6-D225-4048-BCB0-40633B0722F6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B9820BF0-C07E-45AD-9904-2B04AC5807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63818" y="5349617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ja-JP" altLang="en-US" dirty="0"/>
              <a:t>日本貿易振興機構（ジェトロ）</a:t>
            </a:r>
          </a:p>
        </p:txBody>
      </p:sp>
      <p:sp>
        <p:nvSpPr>
          <p:cNvPr id="27" name="テキスト プレースホルダー 24">
            <a:extLst>
              <a:ext uri="{FF2B5EF4-FFF2-40B4-BE49-F238E27FC236}">
                <a16:creationId xmlns:a16="http://schemas.microsoft.com/office/drawing/2014/main" id="{5438A536-E7A2-4190-B11F-10E784C7D4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63818" y="5685426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 dirty="0"/>
              <a:t>XXXXXXXXXXXX</a:t>
            </a:r>
            <a:r>
              <a:rPr kumimoji="1" lang="zh-TW" altLang="en-US" dirty="0"/>
              <a:t>課　名前 名前</a:t>
            </a:r>
          </a:p>
        </p:txBody>
      </p:sp>
      <p:sp>
        <p:nvSpPr>
          <p:cNvPr id="28" name="テキスト プレースホルダー 24">
            <a:extLst>
              <a:ext uri="{FF2B5EF4-FFF2-40B4-BE49-F238E27FC236}">
                <a16:creationId xmlns:a16="http://schemas.microsoft.com/office/drawing/2014/main" id="{70DF0BF0-95E4-4C52-906D-24288A288E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63818" y="6021234"/>
            <a:ext cx="3192462" cy="252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buNone/>
              <a:defRPr lang="ja-JP" altLang="en-US" sz="1200" b="1" spc="200" baseline="0" dirty="0">
                <a:latin typeface="+mj-ea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defTabSz="922338">
              <a:lnSpc>
                <a:spcPct val="130000"/>
              </a:lnSpc>
              <a:spcBef>
                <a:spcPct val="0"/>
              </a:spcBef>
              <a:buNone/>
            </a:pPr>
            <a:r>
              <a:rPr kumimoji="1" lang="en-US" altLang="zh-TW"/>
              <a:t>20XX</a:t>
            </a:r>
            <a:r>
              <a:rPr kumimoji="1" lang="ja-JP" altLang="en-US"/>
              <a:t>年</a:t>
            </a:r>
            <a:r>
              <a:rPr kumimoji="1" lang="en-US" altLang="zh-TW"/>
              <a:t>XX</a:t>
            </a:r>
            <a:r>
              <a:rPr kumimoji="1" lang="ja-JP" altLang="en-US"/>
              <a:t>月</a:t>
            </a:r>
            <a:r>
              <a:rPr kumimoji="1" lang="en-US" altLang="zh-TW"/>
              <a:t>XX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96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1A9E20-FB27-41E1-AB83-DAD85B3E4A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230312" y="1412875"/>
            <a:ext cx="7373938" cy="5046663"/>
          </a:xfrm>
          <a:prstGeom prst="rect">
            <a:avLst/>
          </a:prstGeom>
        </p:spPr>
        <p:txBody>
          <a:bodyPr lIns="144000" tIns="144000" rIns="0" bIns="0"/>
          <a:lstStyle>
            <a:lvl1pPr marL="504000" indent="-504000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  <a:defRPr sz="2000" b="1">
                <a:solidFill>
                  <a:schemeClr val="tx2"/>
                </a:solidFill>
              </a:defRPr>
            </a:lvl1pPr>
            <a:lvl2pPr marL="720000" indent="-21600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n"/>
              <a:defRPr sz="1400" b="1">
                <a:solidFill>
                  <a:schemeClr val="tx2"/>
                </a:solidFill>
              </a:defRPr>
            </a:lvl2pPr>
          </a:lstStyle>
          <a:p>
            <a:pPr lvl="0"/>
            <a:r>
              <a:rPr kumimoji="1" lang="ja-JP" altLang="en-US" dirty="0"/>
              <a:t>タイトル </a:t>
            </a:r>
            <a:r>
              <a:rPr kumimoji="1" lang="en-US" altLang="ja-JP" dirty="0"/>
              <a:t>XXXXXXXXXXXXX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サブタイトル </a:t>
            </a:r>
            <a:r>
              <a:rPr kumimoji="1" lang="en-US" altLang="ja-JP" dirty="0"/>
              <a:t>XXX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2023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5AE903-624E-4552-B694-DE457733DC4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0BD4A9D-62D8-4223-BB90-EE29345659AC}"/>
              </a:ext>
            </a:extLst>
          </p:cNvPr>
          <p:cNvCxnSpPr/>
          <p:nvPr userDrawn="1"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DF01D1-0771-415C-B7A1-8AF4B1B1CCA9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9A954D5-59EF-4E19-8A12-31D28068E547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D36465-2D6F-4F74-BCFF-627B55577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9750" y="368037"/>
            <a:ext cx="8064500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7777DF-A58F-4A4B-900E-F81DFFB31983}"/>
              </a:ext>
            </a:extLst>
          </p:cNvPr>
          <p:cNvSpPr/>
          <p:nvPr userDrawn="1"/>
        </p:nvSpPr>
        <p:spPr bwMode="gray">
          <a:xfrm>
            <a:off x="0" y="1000933"/>
            <a:ext cx="9144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EE2E06-D0A4-46F6-B282-30CE67EC1E13}"/>
              </a:ext>
            </a:extLst>
          </p:cNvPr>
          <p:cNvSpPr/>
          <p:nvPr userDrawn="1"/>
        </p:nvSpPr>
        <p:spPr bwMode="gray">
          <a:xfrm flipH="1">
            <a:off x="-1" y="1031967"/>
            <a:ext cx="653144" cy="57540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781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講師略歴紹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CA2430-990A-4AA4-BFA3-AFA37BD95BB9}"/>
              </a:ext>
            </a:extLst>
          </p:cNvPr>
          <p:cNvSpPr/>
          <p:nvPr userDrawn="1"/>
        </p:nvSpPr>
        <p:spPr bwMode="gray">
          <a:xfrm>
            <a:off x="0" y="1000933"/>
            <a:ext cx="9144000" cy="2633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9C01C3-C3D5-4620-8498-57F0CFB167D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</a:t>
            </a:r>
            <a:r>
              <a:rPr kumimoji="1" lang="en-US" altLang="ja-JP" sz="600">
                <a:solidFill>
                  <a:schemeClr val="tx1">
                    <a:lumMod val="50000"/>
                    <a:lumOff val="50000"/>
                  </a:schemeClr>
                </a:solidFill>
              </a:rPr>
              <a:t>© 2023 </a:t>
            </a:r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2A2A9B-7806-4A9F-9137-90954902DE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948332E-82BF-4E62-9033-5DA8990C2456}"/>
              </a:ext>
            </a:extLst>
          </p:cNvPr>
          <p:cNvCxnSpPr/>
          <p:nvPr userDrawn="1"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48FEB30-2D49-436F-8BF1-3AA8190AD992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85B55C9-AE98-4E7A-B702-0DBB13096800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227033-9238-42FE-B2DC-9F92EAD42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9750" y="368037"/>
            <a:ext cx="8064500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sp>
        <p:nvSpPr>
          <p:cNvPr id="12" name="図プレースホルダー 7">
            <a:extLst>
              <a:ext uri="{FF2B5EF4-FFF2-40B4-BE49-F238E27FC236}">
                <a16:creationId xmlns:a16="http://schemas.microsoft.com/office/drawing/2014/main" id="{4F491515-60F8-4393-A5B0-E6A48D2D3D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381771" y="1333249"/>
            <a:ext cx="1968556" cy="1968556"/>
          </a:xfrm>
          <a:prstGeom prst="rect">
            <a:avLst/>
          </a:prstGeom>
        </p:spPr>
        <p:txBody>
          <a:bodyPr bIns="540000" anchor="b">
            <a:noAutofit/>
          </a:bodyPr>
          <a:lstStyle>
            <a:lvl1pPr algn="ctr">
              <a:buNone/>
              <a:defRPr sz="1200"/>
            </a:lvl1pPr>
          </a:lstStyle>
          <a:p>
            <a:r>
              <a:rPr kumimoji="1" lang="ja-JP" altLang="en-US" dirty="0"/>
              <a:t>クリックして表紙画像を</a:t>
            </a:r>
            <a:br>
              <a:rPr kumimoji="1" lang="en-US" altLang="ja-JP" dirty="0"/>
            </a:br>
            <a:r>
              <a:rPr kumimoji="1" lang="ja-JP" altLang="en-US" dirty="0"/>
              <a:t>挿入してください</a:t>
            </a:r>
          </a:p>
          <a:p>
            <a:endParaRPr kumimoji="1" lang="ja-JP" altLang="en-US" dirty="0"/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832FA23F-E07E-470D-BE96-72DBD9FFD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93673" y="1595208"/>
            <a:ext cx="5303838" cy="417512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2400" b="1">
                <a:latin typeface="+mj-ea"/>
                <a:ea typeface="+mj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en-US" altLang="ja-JP" dirty="0"/>
              <a:t>XXXXXXX</a:t>
            </a:r>
            <a:r>
              <a:rPr kumimoji="1" lang="ja-JP" altLang="en-US" dirty="0"/>
              <a:t>部　</a:t>
            </a:r>
            <a:r>
              <a:rPr kumimoji="1" lang="en-US" altLang="ja-JP" dirty="0"/>
              <a:t>XXXXXXX</a:t>
            </a:r>
            <a:r>
              <a:rPr kumimoji="1" lang="ja-JP" altLang="en-US" dirty="0"/>
              <a:t>課</a:t>
            </a:r>
          </a:p>
        </p:txBody>
      </p:sp>
      <p:sp>
        <p:nvSpPr>
          <p:cNvPr id="23" name="テキスト プレースホルダー 21">
            <a:extLst>
              <a:ext uri="{FF2B5EF4-FFF2-40B4-BE49-F238E27FC236}">
                <a16:creationId xmlns:a16="http://schemas.microsoft.com/office/drawing/2014/main" id="{19EF2E81-A1E0-4537-840A-1A4EDF6EA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93673" y="2355743"/>
            <a:ext cx="5303838" cy="417512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2400" b="1">
                <a:latin typeface="+mj-ea"/>
                <a:ea typeface="+mj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ja-JP" altLang="en-US" dirty="0"/>
              <a:t>名前　名前</a:t>
            </a:r>
          </a:p>
        </p:txBody>
      </p:sp>
      <p:sp>
        <p:nvSpPr>
          <p:cNvPr id="24" name="テキスト プレースホルダー 21">
            <a:extLst>
              <a:ext uri="{FF2B5EF4-FFF2-40B4-BE49-F238E27FC236}">
                <a16:creationId xmlns:a16="http://schemas.microsoft.com/office/drawing/2014/main" id="{9AF9B657-AE55-490C-82F6-035E198D9E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3673" y="2853539"/>
            <a:ext cx="5303838" cy="208756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1400" b="0">
                <a:latin typeface="+mj-ea"/>
                <a:ea typeface="+mj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ja-JP" altLang="en-US" dirty="0"/>
              <a:t>よみがな</a:t>
            </a:r>
          </a:p>
        </p:txBody>
      </p:sp>
      <p:sp>
        <p:nvSpPr>
          <p:cNvPr id="26" name="テキスト プレースホルダー 25">
            <a:extLst>
              <a:ext uri="{FF2B5EF4-FFF2-40B4-BE49-F238E27FC236}">
                <a16:creationId xmlns:a16="http://schemas.microsoft.com/office/drawing/2014/main" id="{B9BE2F9F-985A-4293-89A5-B8A9A29D44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4062340"/>
            <a:ext cx="8064500" cy="2354335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/>
            </a:lvl1pPr>
          </a:lstStyle>
          <a:p>
            <a:pPr lvl="0"/>
            <a:r>
              <a:rPr kumimoji="1" lang="ja-JP" altLang="en-US" dirty="0"/>
              <a:t>プロフィール テキスト入力</a:t>
            </a:r>
          </a:p>
        </p:txBody>
      </p:sp>
    </p:spTree>
    <p:extLst>
      <p:ext uri="{BB962C8B-B14F-4D97-AF65-F5344CB8AC3E}">
        <p14:creationId xmlns:p14="http://schemas.microsoft.com/office/powerpoint/2010/main" val="136660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340">
          <p15:clr>
            <a:srgbClr val="FBAE40"/>
          </p15:clr>
        </p15:guide>
        <p15:guide id="5" pos="54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5DEE348-CAAD-4F95-9843-4CA70D075CC6}"/>
              </a:ext>
            </a:extLst>
          </p:cNvPr>
          <p:cNvSpPr/>
          <p:nvPr userDrawn="1"/>
        </p:nvSpPr>
        <p:spPr bwMode="gray">
          <a:xfrm>
            <a:off x="0" y="1000933"/>
            <a:ext cx="9144000" cy="871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フッター プレースホルダー 3">
            <a:extLst>
              <a:ext uri="{FF2B5EF4-FFF2-40B4-BE49-F238E27FC236}">
                <a16:creationId xmlns:a16="http://schemas.microsoft.com/office/drawing/2014/main" id="{9CC4425C-B901-45AE-B8D4-BCA98DB58E22}"/>
              </a:ext>
            </a:extLst>
          </p:cNvPr>
          <p:cNvSpPr txBox="1">
            <a:spLocks/>
          </p:cNvSpPr>
          <p:nvPr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2022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ED43B0-CEB3-4D95-91A8-E5C414E461E5}"/>
              </a:ext>
            </a:extLst>
          </p:cNvPr>
          <p:cNvSpPr txBox="1">
            <a:spLocks/>
          </p:cNvSpPr>
          <p:nvPr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E6B311-B6FA-4E40-8A41-B0182651D5C8}"/>
              </a:ext>
            </a:extLst>
          </p:cNvPr>
          <p:cNvCxnSpPr/>
          <p:nvPr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74931F2-52F4-4DB0-919F-6A30B623B29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52548" y="427860"/>
            <a:ext cx="0" cy="3240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65B28F6-A186-43E9-AD42-C5AFB0654BA1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A24C676-F602-4BCD-8A7A-629109F727D5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170348" y="368037"/>
            <a:ext cx="7221403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04304D6-14EB-496C-BE53-FD2BF64D171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52548" y="427860"/>
            <a:ext cx="0" cy="3240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BA2E60-2490-4CF3-A1EE-D1DEB1E25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9261" y="295208"/>
            <a:ext cx="576000" cy="576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 algn="ctr">
              <a:buNone/>
              <a:defRPr lang="ja-JP" alt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テキスト プレースホルダー 25">
            <a:extLst>
              <a:ext uri="{FF2B5EF4-FFF2-40B4-BE49-F238E27FC236}">
                <a16:creationId xmlns:a16="http://schemas.microsoft.com/office/drawing/2014/main" id="{BD2EA5F8-D7DB-4C7F-88CB-DF49A90EF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172010"/>
            <a:ext cx="8064500" cy="654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16000" indent="-216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lang="ja-JP" altLang="en-US" sz="1400" dirty="0" smtClean="0">
                <a:latin typeface="+mn-ea"/>
              </a:defRPr>
            </a:lvl1pPr>
          </a:lstStyle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ja-JP" altLang="en-US" sz="1400" dirty="0">
                <a:latin typeface="+mn-ea"/>
              </a:rPr>
              <a:t>リード文</a:t>
            </a:r>
            <a:r>
              <a:rPr kumimoji="1" lang="en-US" altLang="ja-JP" sz="1400" dirty="0">
                <a:latin typeface="+mn-ea"/>
              </a:rPr>
              <a:t>14pt </a:t>
            </a:r>
            <a:r>
              <a:rPr kumimoji="1" lang="ja-JP" altLang="en-US" sz="1400" dirty="0">
                <a:latin typeface="+mn-ea"/>
              </a:rPr>
              <a:t> </a:t>
            </a:r>
            <a:r>
              <a:rPr kumimoji="1" lang="en-US" altLang="ja-JP" sz="1400" dirty="0">
                <a:latin typeface="+mn-ea"/>
              </a:rPr>
              <a:t>XXXXXXXXXXXXXXXXXXXXXXXXXXXXXXXXXXXXXXXXXXXXXXXXX 1~2</a:t>
            </a:r>
            <a:r>
              <a:rPr kumimoji="1" lang="ja-JP" altLang="en-US" sz="1400" dirty="0">
                <a:latin typeface="+mn-ea"/>
              </a:rPr>
              <a:t>行。</a:t>
            </a:r>
            <a:endParaRPr kumimoji="1"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16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5B7C91-2793-4DC9-95CE-A69A6BAE235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2022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D8CDAE-C611-44B0-A0DE-A526172A56C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12393EE-C630-43CA-8D7F-58E20318A06F}"/>
              </a:ext>
            </a:extLst>
          </p:cNvPr>
          <p:cNvCxnSpPr/>
          <p:nvPr userDrawn="1"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31684A-DD74-46E1-9488-2B934948BEE3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0DFEC20-76FA-49BD-B7BA-C403CD9767F8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F2DD049-A48C-4A90-9116-D356BEC24C1D}"/>
              </a:ext>
            </a:extLst>
          </p:cNvPr>
          <p:cNvSpPr/>
          <p:nvPr userDrawn="1"/>
        </p:nvSpPr>
        <p:spPr bwMode="gray">
          <a:xfrm>
            <a:off x="0" y="2957018"/>
            <a:ext cx="9144000" cy="21636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rtlCol="0" anchor="ctr"/>
          <a:lstStyle/>
          <a:p>
            <a:pPr algn="ctr">
              <a:lnSpc>
                <a:spcPct val="110000"/>
              </a:lnSpc>
            </a:pPr>
            <a:endParaRPr kumimoji="1" lang="ja-JP" altLang="en-US" sz="4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D85E089-9163-4A42-96E5-143331590932}"/>
              </a:ext>
            </a:extLst>
          </p:cNvPr>
          <p:cNvSpPr/>
          <p:nvPr userDrawn="1"/>
        </p:nvSpPr>
        <p:spPr bwMode="gray">
          <a:xfrm>
            <a:off x="0" y="464771"/>
            <a:ext cx="9144000" cy="18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rtlCol="0" anchor="ctr"/>
          <a:lstStyle/>
          <a:p>
            <a:pPr algn="ctr">
              <a:lnSpc>
                <a:spcPct val="110000"/>
              </a:lnSpc>
            </a:pPr>
            <a:r>
              <a:rPr kumimoji="1" lang="ja-JP" altLang="en-US" sz="4000" b="1" spc="200" dirty="0">
                <a:solidFill>
                  <a:schemeClr val="tx2"/>
                </a:solidFill>
              </a:rPr>
              <a:t>ご清聴ありがとうございました</a:t>
            </a:r>
            <a:endParaRPr kumimoji="1" lang="ja-JP" altLang="en-US" sz="4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671B925-CF4E-4294-9044-6EBC0062600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72000" y="3207959"/>
            <a:ext cx="0" cy="16617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12">
            <a:extLst>
              <a:ext uri="{FF2B5EF4-FFF2-40B4-BE49-F238E27FC236}">
                <a16:creationId xmlns:a16="http://schemas.microsoft.com/office/drawing/2014/main" id="{A3889B8E-4E68-4112-8E9F-9746323CA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9513" y="3429000"/>
            <a:ext cx="3838518" cy="360000"/>
          </a:xfrm>
          <a:prstGeom prst="rect">
            <a:avLst/>
          </a:prstGeom>
          <a:noFill/>
        </p:spPr>
        <p:txBody>
          <a:bodyPr wrap="square" lIns="216000" tIns="0" rIns="0" bIns="0" rtlCol="0" anchor="ctr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ja-JP" altLang="en-US" sz="1400" b="1" dirty="0" smtClean="0">
                <a:latin typeface="+mn-ea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50000"/>
              </a:lnSpc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kumimoji="1" lang="ja-JP" altLang="en-US" sz="1400" b="1" dirty="0">
                <a:latin typeface="+mn-ea"/>
              </a:rPr>
              <a:t>日本貿易振興機構（ジェトロ）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24" name="テキスト プレースホルダー 12">
            <a:extLst>
              <a:ext uri="{FF2B5EF4-FFF2-40B4-BE49-F238E27FC236}">
                <a16:creationId xmlns:a16="http://schemas.microsoft.com/office/drawing/2014/main" id="{3F380ECD-6FE8-4E72-85B4-BCFB6F7A2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9513" y="3871072"/>
            <a:ext cx="3838518" cy="360000"/>
          </a:xfrm>
          <a:prstGeom prst="rect">
            <a:avLst/>
          </a:prstGeom>
          <a:noFill/>
        </p:spPr>
        <p:txBody>
          <a:bodyPr wrap="square" lIns="216000" tIns="0" rIns="0" bIns="0" rtlCol="0" anchor="ctr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ja-JP" altLang="en-US" sz="1400" b="1" dirty="0" smtClean="0">
                <a:latin typeface="+mn-ea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50000"/>
              </a:lnSpc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kumimoji="1" lang="en-US" altLang="ja-JP" sz="1400" b="1" dirty="0">
                <a:latin typeface="+mn-ea"/>
              </a:rPr>
              <a:t>XXXXXXXXXXXXXXX</a:t>
            </a:r>
            <a:r>
              <a:rPr kumimoji="1" lang="ja-JP" altLang="en-US" sz="1400" b="1" dirty="0">
                <a:latin typeface="+mn-ea"/>
              </a:rPr>
              <a:t>課</a:t>
            </a:r>
          </a:p>
        </p:txBody>
      </p:sp>
      <p:sp>
        <p:nvSpPr>
          <p:cNvPr id="25" name="テキスト プレースホルダー 12">
            <a:extLst>
              <a:ext uri="{FF2B5EF4-FFF2-40B4-BE49-F238E27FC236}">
                <a16:creationId xmlns:a16="http://schemas.microsoft.com/office/drawing/2014/main" id="{0993CDCD-10E2-4226-BD55-21B58CA1B6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513" y="4313145"/>
            <a:ext cx="3838518" cy="360000"/>
          </a:xfrm>
          <a:prstGeom prst="rect">
            <a:avLst/>
          </a:prstGeom>
          <a:noFill/>
        </p:spPr>
        <p:txBody>
          <a:bodyPr wrap="square" lIns="216000" tIns="0" rIns="0" bIns="0" rtlCol="0" anchor="ctr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ja-JP" altLang="en-US" sz="1400" b="1" dirty="0" smtClean="0">
                <a:latin typeface="+mn-ea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50000"/>
              </a:lnSpc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kumimoji="1" lang="ja-JP" altLang="en-US" sz="1400" b="1" dirty="0">
                <a:latin typeface="+mn-ea"/>
              </a:rPr>
              <a:t>名前　名前</a:t>
            </a:r>
          </a:p>
        </p:txBody>
      </p:sp>
      <p:sp>
        <p:nvSpPr>
          <p:cNvPr id="26" name="テキスト プレースホルダー 12">
            <a:extLst>
              <a:ext uri="{FF2B5EF4-FFF2-40B4-BE49-F238E27FC236}">
                <a16:creationId xmlns:a16="http://schemas.microsoft.com/office/drawing/2014/main" id="{E183CE9E-224F-4989-A9BB-53FC4713C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29238" y="3251690"/>
            <a:ext cx="2975002" cy="3781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ja-JP" altLang="en-US" sz="1400" b="1" dirty="0" smtClean="0">
                <a:latin typeface="+mn-lt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en-US" altLang="ja-JP" sz="1400" b="1" dirty="0"/>
              <a:t>111-111-111</a:t>
            </a:r>
          </a:p>
        </p:txBody>
      </p:sp>
      <p:sp>
        <p:nvSpPr>
          <p:cNvPr id="27" name="テキスト プレースホルダー 12">
            <a:extLst>
              <a:ext uri="{FF2B5EF4-FFF2-40B4-BE49-F238E27FC236}">
                <a16:creationId xmlns:a16="http://schemas.microsoft.com/office/drawing/2014/main" id="{C7126A93-4B8C-4160-A5C3-EFAD95F63E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29238" y="3848967"/>
            <a:ext cx="2975002" cy="3781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ja-JP" altLang="en-US" sz="1400" b="1" dirty="0" smtClean="0">
                <a:latin typeface="+mn-lt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en-US" altLang="ja-JP" sz="1400" b="1" dirty="0"/>
              <a:t>xxxxxxx@jetro.go.jp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BE27D28-C5EB-411C-A1C4-38CBA5FD12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29275" y="4437785"/>
            <a:ext cx="2974975" cy="4254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ja-JP" altLang="en-US" sz="1100" b="1" dirty="0" smtClean="0">
                <a:latin typeface="+mn-ea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ja-JP" altLang="en-US" sz="1100" b="1" dirty="0">
                <a:latin typeface="+mn-ea"/>
              </a:rPr>
              <a:t>〒</a:t>
            </a:r>
            <a:r>
              <a:rPr kumimoji="1" lang="en-US" altLang="ja-JP" sz="1100" b="1" dirty="0">
                <a:latin typeface="+mn-ea"/>
              </a:rPr>
              <a:t>107-6006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kumimoji="1" lang="ja-JP" altLang="en-US" sz="1100" b="1" dirty="0">
                <a:latin typeface="+mn-ea"/>
              </a:rPr>
              <a:t>東京都港区赤坂</a:t>
            </a:r>
            <a:r>
              <a:rPr kumimoji="1" lang="en-US" altLang="ja-JP" sz="1100" b="1" dirty="0">
                <a:latin typeface="+mn-ea"/>
              </a:rPr>
              <a:t>1-12-32 </a:t>
            </a:r>
            <a:r>
              <a:rPr kumimoji="1" lang="ja-JP" altLang="en-US" sz="1100" b="1" dirty="0">
                <a:latin typeface="+mn-ea"/>
              </a:rPr>
              <a:t>アーク森ビル</a:t>
            </a:r>
            <a:r>
              <a:rPr kumimoji="1" lang="en-US" altLang="ja-JP" sz="1100" b="1" dirty="0">
                <a:latin typeface="+mn-ea"/>
              </a:rPr>
              <a:t>6</a:t>
            </a:r>
            <a:r>
              <a:rPr kumimoji="1" lang="ja-JP" altLang="en-US" sz="1100" b="1" dirty="0">
                <a:latin typeface="+mn-ea"/>
              </a:rPr>
              <a:t>階</a:t>
            </a:r>
          </a:p>
        </p:txBody>
      </p:sp>
    </p:spTree>
    <p:extLst>
      <p:ext uri="{BB962C8B-B14F-4D97-AF65-F5344CB8AC3E}">
        <p14:creationId xmlns:p14="http://schemas.microsoft.com/office/powerpoint/2010/main" val="356490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2880">
          <p15:clr>
            <a:srgbClr val="FBAE40"/>
          </p15:clr>
        </p15:guide>
        <p15:guide id="3" pos="5420">
          <p15:clr>
            <a:srgbClr val="FBAE40"/>
          </p15:clr>
        </p15:guide>
        <p15:guide id="4" pos="340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1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1A9E20-FB27-41E1-AB83-DAD85B3E4A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230312" y="1412875"/>
            <a:ext cx="7373938" cy="5046663"/>
          </a:xfrm>
          <a:prstGeom prst="rect">
            <a:avLst/>
          </a:prstGeom>
        </p:spPr>
        <p:txBody>
          <a:bodyPr lIns="144000" tIns="144000" rIns="0" bIns="0"/>
          <a:lstStyle>
            <a:lvl1pPr marL="504000" indent="-504000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  <a:defRPr sz="2000" b="1">
                <a:solidFill>
                  <a:schemeClr val="tx2"/>
                </a:solidFill>
              </a:defRPr>
            </a:lvl1pPr>
            <a:lvl2pPr marL="720000" indent="-21600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n"/>
              <a:defRPr sz="1400" b="1">
                <a:solidFill>
                  <a:schemeClr val="tx2"/>
                </a:solidFill>
              </a:defRPr>
            </a:lvl2pPr>
          </a:lstStyle>
          <a:p>
            <a:pPr lvl="0"/>
            <a:r>
              <a:rPr kumimoji="1" lang="ja-JP" altLang="en-US" dirty="0"/>
              <a:t>タイトル </a:t>
            </a:r>
            <a:r>
              <a:rPr kumimoji="1" lang="en-US" altLang="ja-JP" dirty="0"/>
              <a:t>XXXXXXXXXXXXX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サブタイトル </a:t>
            </a:r>
            <a:r>
              <a:rPr kumimoji="1" lang="en-US" altLang="ja-JP" dirty="0"/>
              <a:t>XXX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2023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5AE903-624E-4552-B694-DE457733DC4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0BD4A9D-62D8-4223-BB90-EE29345659AC}"/>
              </a:ext>
            </a:extLst>
          </p:cNvPr>
          <p:cNvCxnSpPr/>
          <p:nvPr userDrawn="1"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DF01D1-0771-415C-B7A1-8AF4B1B1CCA9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9A954D5-59EF-4E19-8A12-31D28068E547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D36465-2D6F-4F74-BCFF-627B55577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9750" y="368037"/>
            <a:ext cx="8064500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7777DF-A58F-4A4B-900E-F81DFFB31983}"/>
              </a:ext>
            </a:extLst>
          </p:cNvPr>
          <p:cNvSpPr/>
          <p:nvPr userDrawn="1"/>
        </p:nvSpPr>
        <p:spPr bwMode="gray">
          <a:xfrm>
            <a:off x="0" y="1000933"/>
            <a:ext cx="9144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EE2E06-D0A4-46F6-B282-30CE67EC1E13}"/>
              </a:ext>
            </a:extLst>
          </p:cNvPr>
          <p:cNvSpPr/>
          <p:nvPr userDrawn="1"/>
        </p:nvSpPr>
        <p:spPr bwMode="gray">
          <a:xfrm flipH="1">
            <a:off x="-1" y="1031967"/>
            <a:ext cx="653144" cy="57540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005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ED43B0-CEB3-4D95-91A8-E5C414E461E5}"/>
              </a:ext>
            </a:extLst>
          </p:cNvPr>
          <p:cNvSpPr txBox="1">
            <a:spLocks/>
          </p:cNvSpPr>
          <p:nvPr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E6B311-B6FA-4E40-8A41-B0182651D5C8}"/>
              </a:ext>
            </a:extLst>
          </p:cNvPr>
          <p:cNvCxnSpPr/>
          <p:nvPr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65B28F6-A186-43E9-AD42-C5AFB0654BA1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A24C676-F602-4BCD-8A7A-629109F727D5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170348" y="368037"/>
            <a:ext cx="7221403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sp>
        <p:nvSpPr>
          <p:cNvPr id="17" name="テキスト プレースホルダー 25">
            <a:extLst>
              <a:ext uri="{FF2B5EF4-FFF2-40B4-BE49-F238E27FC236}">
                <a16:creationId xmlns:a16="http://schemas.microsoft.com/office/drawing/2014/main" id="{BD2EA5F8-D7DB-4C7F-88CB-DF49A90EF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172010"/>
            <a:ext cx="8064500" cy="654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16000" indent="-216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lang="ja-JP" altLang="en-US" sz="1400" dirty="0" smtClean="0">
                <a:latin typeface="+mn-ea"/>
              </a:defRPr>
            </a:lvl1pPr>
          </a:lstStyle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ja-JP" altLang="en-US" sz="1400" dirty="0">
                <a:latin typeface="+mn-ea"/>
              </a:rPr>
              <a:t>リード文</a:t>
            </a:r>
            <a:r>
              <a:rPr kumimoji="1" lang="en-US" altLang="ja-JP" sz="1400" dirty="0">
                <a:latin typeface="+mn-ea"/>
              </a:rPr>
              <a:t>14pt </a:t>
            </a:r>
            <a:r>
              <a:rPr kumimoji="1" lang="ja-JP" altLang="en-US" sz="1400" dirty="0">
                <a:latin typeface="+mn-ea"/>
              </a:rPr>
              <a:t> </a:t>
            </a:r>
            <a:r>
              <a:rPr kumimoji="1" lang="en-US" altLang="ja-JP" sz="1400" dirty="0">
                <a:latin typeface="+mn-ea"/>
              </a:rPr>
              <a:t>XXXXXXXXXXXXXXXXXXXXXXXXXXXXXXXXXXXXXXXXXXXXXXXXX 1~2</a:t>
            </a:r>
            <a:r>
              <a:rPr kumimoji="1" lang="ja-JP" altLang="en-US" sz="1400" dirty="0">
                <a:latin typeface="+mn-ea"/>
              </a:rPr>
              <a:t>行。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2023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8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D8CDAE-C611-44B0-A0DE-A526172A56C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12393EE-C630-43CA-8D7F-58E20318A06F}"/>
              </a:ext>
            </a:extLst>
          </p:cNvPr>
          <p:cNvCxnSpPr/>
          <p:nvPr userDrawn="1"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31684A-DD74-46E1-9488-2B934948BEE3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0DFEC20-76FA-49BD-B7BA-C403CD9767F8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F2DD049-A48C-4A90-9116-D356BEC24C1D}"/>
              </a:ext>
            </a:extLst>
          </p:cNvPr>
          <p:cNvSpPr/>
          <p:nvPr userDrawn="1"/>
        </p:nvSpPr>
        <p:spPr bwMode="gray">
          <a:xfrm>
            <a:off x="0" y="2075146"/>
            <a:ext cx="9144000" cy="21636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rtlCol="0" anchor="ctr"/>
          <a:lstStyle/>
          <a:p>
            <a:pPr algn="ctr">
              <a:lnSpc>
                <a:spcPct val="110000"/>
              </a:lnSpc>
            </a:pPr>
            <a:endParaRPr kumimoji="1" lang="ja-JP" altLang="en-US" sz="4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D85E089-9163-4A42-96E5-143331590932}"/>
              </a:ext>
            </a:extLst>
          </p:cNvPr>
          <p:cNvSpPr/>
          <p:nvPr userDrawn="1"/>
        </p:nvSpPr>
        <p:spPr bwMode="gray">
          <a:xfrm>
            <a:off x="-54542" y="2062397"/>
            <a:ext cx="9198542" cy="2176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rtlCol="0" anchor="ctr"/>
          <a:lstStyle/>
          <a:p>
            <a:pPr algn="ctr">
              <a:lnSpc>
                <a:spcPct val="110000"/>
              </a:lnSpc>
            </a:pPr>
            <a:r>
              <a:rPr kumimoji="1" lang="ja-JP" altLang="en-US" sz="4000" b="1" spc="200" dirty="0">
                <a:solidFill>
                  <a:schemeClr val="tx2"/>
                </a:solidFill>
              </a:rPr>
              <a:t>ご清聴ありがとうございました</a:t>
            </a:r>
            <a:endParaRPr kumimoji="1" lang="ja-JP" altLang="en-US" sz="4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2023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4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2880">
          <p15:clr>
            <a:srgbClr val="FBAE40"/>
          </p15:clr>
        </p15:guide>
        <p15:guide id="3" pos="5420">
          <p15:clr>
            <a:srgbClr val="FBAE40"/>
          </p15:clr>
        </p15:guide>
        <p15:guide id="4" pos="720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本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ED43B0-CEB3-4D95-91A8-E5C414E461E5}"/>
              </a:ext>
            </a:extLst>
          </p:cNvPr>
          <p:cNvSpPr txBox="1">
            <a:spLocks/>
          </p:cNvSpPr>
          <p:nvPr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E6B311-B6FA-4E40-8A41-B0182651D5C8}"/>
              </a:ext>
            </a:extLst>
          </p:cNvPr>
          <p:cNvCxnSpPr/>
          <p:nvPr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65B28F6-A186-43E9-AD42-C5AFB0654BA1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A24C676-F602-4BCD-8A7A-629109F727D5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170348" y="368037"/>
            <a:ext cx="7221403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sp>
        <p:nvSpPr>
          <p:cNvPr id="17" name="テキスト プレースホルダー 25">
            <a:extLst>
              <a:ext uri="{FF2B5EF4-FFF2-40B4-BE49-F238E27FC236}">
                <a16:creationId xmlns:a16="http://schemas.microsoft.com/office/drawing/2014/main" id="{BD2EA5F8-D7DB-4C7F-88CB-DF49A90EF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172010"/>
            <a:ext cx="8064500" cy="654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16000" indent="-216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lang="ja-JP" altLang="en-US" sz="1400" dirty="0" smtClean="0">
                <a:latin typeface="+mn-ea"/>
              </a:defRPr>
            </a:lvl1pPr>
          </a:lstStyle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ja-JP" altLang="en-US" sz="1400" dirty="0">
                <a:latin typeface="+mn-ea"/>
              </a:rPr>
              <a:t>リード文</a:t>
            </a:r>
            <a:r>
              <a:rPr kumimoji="1" lang="en-US" altLang="ja-JP" sz="1400" dirty="0">
                <a:latin typeface="+mn-ea"/>
              </a:rPr>
              <a:t>14pt </a:t>
            </a:r>
            <a:r>
              <a:rPr kumimoji="1" lang="ja-JP" altLang="en-US" sz="1400" dirty="0">
                <a:latin typeface="+mn-ea"/>
              </a:rPr>
              <a:t> </a:t>
            </a:r>
            <a:r>
              <a:rPr kumimoji="1" lang="en-US" altLang="ja-JP" sz="1400" dirty="0">
                <a:latin typeface="+mn-ea"/>
              </a:rPr>
              <a:t>XXXXXXXXXXXXXXXXXXXXXXXXXXXXXXXXXXXXXXXXXXXXXXXXX 1~2</a:t>
            </a:r>
            <a:r>
              <a:rPr kumimoji="1" lang="ja-JP" altLang="en-US" sz="1400" dirty="0">
                <a:latin typeface="+mn-ea"/>
              </a:rPr>
              <a:t>行。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2023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37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本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ED43B0-CEB3-4D95-91A8-E5C414E461E5}"/>
              </a:ext>
            </a:extLst>
          </p:cNvPr>
          <p:cNvSpPr txBox="1">
            <a:spLocks/>
          </p:cNvSpPr>
          <p:nvPr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E6B311-B6FA-4E40-8A41-B0182651D5C8}"/>
              </a:ext>
            </a:extLst>
          </p:cNvPr>
          <p:cNvCxnSpPr/>
          <p:nvPr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65B28F6-A186-43E9-AD42-C5AFB0654BA1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A24C676-F602-4BCD-8A7A-629109F727D5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170348" y="368037"/>
            <a:ext cx="7221403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sp>
        <p:nvSpPr>
          <p:cNvPr id="17" name="テキスト プレースホルダー 25">
            <a:extLst>
              <a:ext uri="{FF2B5EF4-FFF2-40B4-BE49-F238E27FC236}">
                <a16:creationId xmlns:a16="http://schemas.microsoft.com/office/drawing/2014/main" id="{BD2EA5F8-D7DB-4C7F-88CB-DF49A90EF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172010"/>
            <a:ext cx="8064500" cy="654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16000" indent="-216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lang="ja-JP" altLang="en-US" sz="1400" dirty="0" smtClean="0">
                <a:latin typeface="+mn-ea"/>
              </a:defRPr>
            </a:lvl1pPr>
          </a:lstStyle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ja-JP" altLang="en-US" sz="1400" dirty="0">
                <a:latin typeface="+mn-ea"/>
              </a:rPr>
              <a:t>リード文</a:t>
            </a:r>
            <a:r>
              <a:rPr kumimoji="1" lang="en-US" altLang="ja-JP" sz="1400" dirty="0">
                <a:latin typeface="+mn-ea"/>
              </a:rPr>
              <a:t>14pt </a:t>
            </a:r>
            <a:r>
              <a:rPr kumimoji="1" lang="ja-JP" altLang="en-US" sz="1400" dirty="0">
                <a:latin typeface="+mn-ea"/>
              </a:rPr>
              <a:t> </a:t>
            </a:r>
            <a:r>
              <a:rPr kumimoji="1" lang="en-US" altLang="ja-JP" sz="1400" dirty="0">
                <a:latin typeface="+mn-ea"/>
              </a:rPr>
              <a:t>XXXXXXXXXXXXXXXXXXXXXXXXXXXXXXXXXXXXXXXXXXXXXXXXX 1~2</a:t>
            </a:r>
            <a:r>
              <a:rPr kumimoji="1" lang="ja-JP" altLang="en-US" sz="1400" dirty="0">
                <a:latin typeface="+mn-ea"/>
              </a:rPr>
              <a:t>行。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F1B7CD4D-8A96-4936-8160-FC830A549A4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2023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4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本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ー 3">
            <a:extLst>
              <a:ext uri="{FF2B5EF4-FFF2-40B4-BE49-F238E27FC236}">
                <a16:creationId xmlns:a16="http://schemas.microsoft.com/office/drawing/2014/main" id="{9CC4425C-B901-45AE-B8D4-BCA98DB58E22}"/>
              </a:ext>
            </a:extLst>
          </p:cNvPr>
          <p:cNvSpPr txBox="1">
            <a:spLocks/>
          </p:cNvSpPr>
          <p:nvPr/>
        </p:nvSpPr>
        <p:spPr bwMode="gray">
          <a:xfrm>
            <a:off x="7008271" y="6483789"/>
            <a:ext cx="1905000" cy="2894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2023 JETRO. All rights reserved.</a:t>
            </a:r>
            <a:endParaRPr kumimoji="1" lang="ja-JP" alt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ED43B0-CEB3-4D95-91A8-E5C414E461E5}"/>
              </a:ext>
            </a:extLst>
          </p:cNvPr>
          <p:cNvSpPr txBox="1">
            <a:spLocks/>
          </p:cNvSpPr>
          <p:nvPr/>
        </p:nvSpPr>
        <p:spPr bwMode="gray">
          <a:xfrm>
            <a:off x="8810795" y="6459957"/>
            <a:ext cx="278663" cy="316921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525BC4-E832-4434-AD29-9CBC1E162507}" type="slidenum">
              <a:rPr kumimoji="1" lang="ja-JP" altLang="en-US" smtClean="0">
                <a:solidFill>
                  <a:schemeClr val="tx2"/>
                </a:solidFill>
              </a:rPr>
              <a:pPr algn="ctr"/>
              <a:t>‹#›</a:t>
            </a:fld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E6B311-B6FA-4E40-8A41-B0182651D5C8}"/>
              </a:ext>
            </a:extLst>
          </p:cNvPr>
          <p:cNvCxnSpPr/>
          <p:nvPr/>
        </p:nvCxnSpPr>
        <p:spPr bwMode="gray">
          <a:xfrm>
            <a:off x="8755048" y="6543902"/>
            <a:ext cx="0" cy="157861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74931F2-52F4-4DB0-919F-6A30B623B29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52548" y="427860"/>
            <a:ext cx="0" cy="3240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65B28F6-A186-43E9-AD42-C5AFB0654BA1}"/>
              </a:ext>
            </a:extLst>
          </p:cNvPr>
          <p:cNvSpPr/>
          <p:nvPr userDrawn="1"/>
        </p:nvSpPr>
        <p:spPr bwMode="gray">
          <a:xfrm>
            <a:off x="0" y="678600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A24C676-F602-4BCD-8A7A-629109F727D5}"/>
              </a:ext>
            </a:extLst>
          </p:cNvPr>
          <p:cNvSpPr/>
          <p:nvPr userDrawn="1"/>
        </p:nvSpPr>
        <p:spPr bwMode="gray">
          <a:xfrm flipH="1">
            <a:off x="1" y="0"/>
            <a:ext cx="1188000" cy="180000"/>
          </a:xfrm>
          <a:custGeom>
            <a:avLst/>
            <a:gdLst>
              <a:gd name="connsiteX0" fmla="*/ 1517167 w 1517167"/>
              <a:gd name="connsiteY0" fmla="*/ 0 h 157310"/>
              <a:gd name="connsiteX1" fmla="*/ 0 w 1517167"/>
              <a:gd name="connsiteY1" fmla="*/ 0 h 157310"/>
              <a:gd name="connsiteX2" fmla="*/ 157310 w 1517167"/>
              <a:gd name="connsiteY2" fmla="*/ 157310 h 157310"/>
              <a:gd name="connsiteX3" fmla="*/ 1517167 w 1517167"/>
              <a:gd name="connsiteY3" fmla="*/ 157310 h 1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67" h="157310">
                <a:moveTo>
                  <a:pt x="1517167" y="0"/>
                </a:moveTo>
                <a:lnTo>
                  <a:pt x="0" y="0"/>
                </a:lnTo>
                <a:lnTo>
                  <a:pt x="157310" y="157310"/>
                </a:lnTo>
                <a:lnTo>
                  <a:pt x="1517167" y="157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170348" y="368037"/>
            <a:ext cx="7221403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>
              <a:defRPr lang="en-US" sz="2400" b="1" dirty="0">
                <a:solidFill>
                  <a:schemeClr val="tx2"/>
                </a:solidFill>
                <a:latin typeface="+mj-ea"/>
              </a:defRPr>
            </a:lvl1pPr>
          </a:lstStyle>
          <a:p>
            <a:pPr marL="0" lvl="0" defTabSz="922338"/>
            <a:r>
              <a:rPr kumimoji="1" lang="ja-JP" altLang="en-US" b="1" dirty="0">
                <a:solidFill>
                  <a:schemeClr val="tx2"/>
                </a:solidFill>
              </a:rPr>
              <a:t>タイトルを入力 </a:t>
            </a:r>
            <a:r>
              <a:rPr kumimoji="1" lang="en-US" altLang="ja-JP" b="1" dirty="0">
                <a:solidFill>
                  <a:schemeClr val="tx2"/>
                </a:solidFill>
              </a:rPr>
              <a:t>24pt 1</a:t>
            </a:r>
            <a:r>
              <a:rPr kumimoji="1" lang="ja-JP" altLang="en-US" b="1" dirty="0">
                <a:solidFill>
                  <a:schemeClr val="tx2"/>
                </a:solidFill>
              </a:rPr>
              <a:t>行まで</a:t>
            </a:r>
            <a:endParaRPr 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04304D6-14EB-496C-BE53-FD2BF64D171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52548" y="427860"/>
            <a:ext cx="0" cy="3240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BA2E60-2490-4CF3-A1EE-D1DEB1E25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9261" y="295208"/>
            <a:ext cx="576000" cy="576000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 algn="ctr">
              <a:buNone/>
              <a:defRPr lang="ja-JP" alt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テキスト プレースホルダー 25">
            <a:extLst>
              <a:ext uri="{FF2B5EF4-FFF2-40B4-BE49-F238E27FC236}">
                <a16:creationId xmlns:a16="http://schemas.microsoft.com/office/drawing/2014/main" id="{BD2EA5F8-D7DB-4C7F-88CB-DF49A90EF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172010"/>
            <a:ext cx="8064500" cy="654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16000" indent="-216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lang="ja-JP" altLang="en-US" sz="1400" dirty="0" smtClean="0">
                <a:latin typeface="+mn-ea"/>
              </a:defRPr>
            </a:lvl1pPr>
          </a:lstStyle>
          <a:p>
            <a:pPr marL="216000" indent="-21600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ja-JP" altLang="en-US" sz="1400" dirty="0">
                <a:latin typeface="+mn-ea"/>
              </a:rPr>
              <a:t>リード文</a:t>
            </a:r>
            <a:r>
              <a:rPr kumimoji="1" lang="en-US" altLang="ja-JP" sz="1400" dirty="0">
                <a:latin typeface="+mn-ea"/>
              </a:rPr>
              <a:t>14pt </a:t>
            </a:r>
            <a:r>
              <a:rPr kumimoji="1" lang="ja-JP" altLang="en-US" sz="1400" dirty="0">
                <a:latin typeface="+mn-ea"/>
              </a:rPr>
              <a:t> </a:t>
            </a:r>
            <a:r>
              <a:rPr kumimoji="1" lang="en-US" altLang="ja-JP" sz="1400" dirty="0">
                <a:latin typeface="+mn-ea"/>
              </a:rPr>
              <a:t>XXXXXXXXXXXXXXXXXXXXXXXXXXXXXXXXXXXXXXXXXXXXXXXXX 1~2</a:t>
            </a:r>
            <a:r>
              <a:rPr kumimoji="1" lang="ja-JP" altLang="en-US" sz="1400" dirty="0">
                <a:latin typeface="+mn-ea"/>
              </a:rPr>
              <a:t>行。</a:t>
            </a:r>
            <a:endParaRPr kumimoji="1"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949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11560" y="5805264"/>
            <a:ext cx="2133600" cy="365125"/>
          </a:xfrm>
          <a:prstGeom prst="rect">
            <a:avLst/>
          </a:prstGeom>
        </p:spPr>
        <p:txBody>
          <a:bodyPr/>
          <a:lstStyle/>
          <a:p>
            <a:fld id="{B678119A-6FD2-4051-ADEF-0F165FCC1997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0" y="14807"/>
            <a:ext cx="9132104" cy="461665"/>
          </a:xfrm>
          <a:prstGeom prst="rect">
            <a:avLst/>
          </a:prstGeom>
          <a:solidFill>
            <a:srgbClr val="2938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66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11560" y="5805264"/>
            <a:ext cx="2133600" cy="365125"/>
          </a:xfrm>
          <a:prstGeom prst="rect">
            <a:avLst/>
          </a:prstGeom>
        </p:spPr>
        <p:txBody>
          <a:bodyPr/>
          <a:lstStyle/>
          <a:p>
            <a:fld id="{B678119A-6FD2-4051-ADEF-0F165FCC1997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03917" y="611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F003FA-63E4-4998-86D6-74F9705E6E1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" y="6497638"/>
            <a:ext cx="9144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 userDrawn="1"/>
        </p:nvSpPr>
        <p:spPr>
          <a:xfrm>
            <a:off x="2877676" y="6576146"/>
            <a:ext cx="34945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 © 2022 JETRO. All rights reserved.</a:t>
            </a:r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禁無断掲載</a:t>
            </a:r>
          </a:p>
        </p:txBody>
      </p:sp>
    </p:spTree>
    <p:extLst>
      <p:ext uri="{BB962C8B-B14F-4D97-AF65-F5344CB8AC3E}">
        <p14:creationId xmlns:p14="http://schemas.microsoft.com/office/powerpoint/2010/main" val="374127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5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4" r:id="rId3"/>
    <p:sldLayoutId id="2147483715" r:id="rId4"/>
    <p:sldLayoutId id="2147483760" r:id="rId5"/>
    <p:sldLayoutId id="2147483761" r:id="rId6"/>
    <p:sldLayoutId id="2147483781" r:id="rId7"/>
    <p:sldLayoutId id="2147483790" r:id="rId8"/>
    <p:sldLayoutId id="2147483791" r:id="rId9"/>
    <p:sldLayoutId id="21474837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72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image" Target="../media/image13.gif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21.png"/><Relationship Id="rId22" Type="http://schemas.microsoft.com/office/2007/relationships/hdphoto" Target="../media/hdphoto3.wdp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461CDF9-3615-4088-AA2F-303B1E2FCE0E}"/>
              </a:ext>
            </a:extLst>
          </p:cNvPr>
          <p:cNvSpPr/>
          <p:nvPr/>
        </p:nvSpPr>
        <p:spPr bwMode="gray">
          <a:xfrm flipH="1">
            <a:off x="-1" y="1886050"/>
            <a:ext cx="8751046" cy="2822834"/>
          </a:xfrm>
          <a:custGeom>
            <a:avLst/>
            <a:gdLst>
              <a:gd name="connsiteX0" fmla="*/ 8751046 w 8751046"/>
              <a:gd name="connsiteY0" fmla="*/ 0 h 2822834"/>
              <a:gd name="connsiteX1" fmla="*/ 0 w 8751046"/>
              <a:gd name="connsiteY1" fmla="*/ 0 h 2822834"/>
              <a:gd name="connsiteX2" fmla="*/ 536772 w 8751046"/>
              <a:gd name="connsiteY2" fmla="*/ 2822834 h 2822834"/>
              <a:gd name="connsiteX3" fmla="*/ 8751046 w 8751046"/>
              <a:gd name="connsiteY3" fmla="*/ 2822834 h 28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1046" h="2822834">
                <a:moveTo>
                  <a:pt x="8751046" y="0"/>
                </a:moveTo>
                <a:lnTo>
                  <a:pt x="0" y="0"/>
                </a:lnTo>
                <a:lnTo>
                  <a:pt x="536772" y="2822834"/>
                </a:lnTo>
                <a:lnTo>
                  <a:pt x="8751046" y="28228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B212170-272B-438C-BB5D-0E79B91182FF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63818" y="2229684"/>
            <a:ext cx="6905296" cy="2134800"/>
          </a:xfrm>
        </p:spPr>
        <p:txBody>
          <a:bodyPr/>
          <a:lstStyle/>
          <a:p>
            <a:r>
              <a:rPr lang="en-US" altLang="ja-JP" dirty="0"/>
              <a:t>Indo-Japan Startup Collaboration</a:t>
            </a:r>
            <a:endParaRPr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4F9FF-6859-4D06-BB95-FC42A78227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63817" y="5349617"/>
            <a:ext cx="3863555" cy="252000"/>
          </a:xfrm>
        </p:spPr>
        <p:txBody>
          <a:bodyPr/>
          <a:lstStyle/>
          <a:p>
            <a:r>
              <a:rPr kumimoji="1" lang="en-US" altLang="ja-JP" dirty="0"/>
              <a:t>Japan External Trade Organization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FD7B04-408F-4810-B241-A0806EFF9B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/>
        <p:txBody>
          <a:bodyPr/>
          <a:lstStyle/>
          <a:p>
            <a:r>
              <a:rPr lang="en-US" altLang="ja-JP" dirty="0"/>
              <a:t>JETRO</a:t>
            </a:r>
            <a:r>
              <a:rPr lang="ja-JP" altLang="en-US" dirty="0"/>
              <a:t> </a:t>
            </a:r>
            <a:r>
              <a:rPr lang="en-US" altLang="ja-JP" dirty="0"/>
              <a:t>Bengaluru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D40CFDA-8DC9-457A-8A95-F439788C5E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/>
        <p:txBody>
          <a:bodyPr/>
          <a:lstStyle/>
          <a:p>
            <a:r>
              <a:rPr lang="en-US" altLang="ja-JP" dirty="0"/>
              <a:t>August 2023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473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4D21C3A-6DFD-4E2D-85F7-34D6EBEEF766}"/>
              </a:ext>
            </a:extLst>
          </p:cNvPr>
          <p:cNvSpPr/>
          <p:nvPr/>
        </p:nvSpPr>
        <p:spPr bwMode="gray">
          <a:xfrm>
            <a:off x="0" y="1000932"/>
            <a:ext cx="9144000" cy="8529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D667F8FA-32A2-4349-BB44-F07CA1CECD34}"/>
              </a:ext>
            </a:extLst>
          </p:cNvPr>
          <p:cNvSpPr/>
          <p:nvPr/>
        </p:nvSpPr>
        <p:spPr>
          <a:xfrm>
            <a:off x="225083" y="5106891"/>
            <a:ext cx="2352710" cy="1037719"/>
          </a:xfrm>
          <a:prstGeom prst="wedgeRectCallout">
            <a:avLst>
              <a:gd name="adj1" fmla="val 88476"/>
              <a:gd name="adj2" fmla="val -24436"/>
            </a:avLst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100" indent="-165100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/>
                <a:ea typeface="メイリオ"/>
              </a:rPr>
              <a:t>Service industry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</a:rPr>
              <a:t>ratio is on the rise </a:t>
            </a:r>
            <a:r>
              <a:rPr lang="en" altLang="en-US" sz="1200" dirty="0">
                <a:solidFill>
                  <a:schemeClr val="tx1"/>
                </a:solidFill>
                <a:latin typeface="メイリオ"/>
                <a:ea typeface="メイリオ"/>
              </a:rPr>
              <a:t>: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1651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" altLang="en-US" sz="1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</a:rPr>
              <a:t>・</a:t>
            </a:r>
            <a:r>
              <a:rPr kumimoji="0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Retail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0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Food processing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0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Eating out </a:t>
            </a:r>
            <a:endParaRPr kumimoji="0" lang="ja-JP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メイリオ"/>
            </a:endParaRP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0BE7B942-2611-475A-96BA-4F1C96470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10291"/>
              </p:ext>
            </p:extLst>
          </p:nvPr>
        </p:nvGraphicFramePr>
        <p:xfrm>
          <a:off x="1678535" y="2159878"/>
          <a:ext cx="5786928" cy="436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2B139E-96AD-4092-B306-7514AA05A0BC}"/>
              </a:ext>
            </a:extLst>
          </p:cNvPr>
          <p:cNvSpPr/>
          <p:nvPr/>
        </p:nvSpPr>
        <p:spPr>
          <a:xfrm>
            <a:off x="1482019" y="2035835"/>
            <a:ext cx="650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Percentage </a:t>
            </a:r>
            <a:r>
              <a:rPr lang="en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</a:t>
            </a:r>
            <a:r>
              <a:rPr kumimoji="0" lang="e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industry in n</a:t>
            </a:r>
            <a:r>
              <a:rPr lang="en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umber of Japanese companies in India </a:t>
            </a:r>
            <a:endParaRPr kumimoji="0" lang="e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A2399435-DA2C-4B7C-84FA-FAFDA19B5336}"/>
              </a:ext>
            </a:extLst>
          </p:cNvPr>
          <p:cNvSpPr/>
          <p:nvPr/>
        </p:nvSpPr>
        <p:spPr>
          <a:xfrm>
            <a:off x="4792460" y="3809380"/>
            <a:ext cx="1509486" cy="129751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0" marR="0" lvl="0" indent="0" defTabSz="457200" rtl="0" eaLnBrk="1" fontAlgn="auto" latinLnBrk="1" hangingPunct="1">
              <a:lnSpc>
                <a:spcPct val="110000"/>
              </a:lnSpc>
              <a:spcAft>
                <a:spcPts val="0"/>
              </a:spcAft>
              <a:buClr>
                <a:srgbClr val="99CC00"/>
              </a:buClr>
              <a:buSzTx/>
              <a:tabLst/>
              <a:defRPr/>
            </a:pPr>
            <a:r>
              <a:rPr kumimoji="0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·Industrial machinery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defTabSz="457200" rtl="0" eaLnBrk="1" fontAlgn="auto" latinLnBrk="1" hangingPunct="1">
              <a:lnSpc>
                <a:spcPct val="110000"/>
              </a:lnSpc>
              <a:spcAft>
                <a:spcPts val="0"/>
              </a:spcAft>
              <a:buClr>
                <a:srgbClr val="99CC00"/>
              </a:buClr>
              <a:buSzTx/>
              <a:tabLst/>
              <a:defRPr/>
            </a:pPr>
            <a:r>
              <a:rPr lang="en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0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Electricity/Electronics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defTabSz="457200" rtl="0" eaLnBrk="1" fontAlgn="auto" latinLnBrk="1" hangingPunct="1">
              <a:lnSpc>
                <a:spcPct val="110000"/>
              </a:lnSpc>
              <a:spcAft>
                <a:spcPts val="0"/>
              </a:spcAft>
              <a:buClr>
                <a:srgbClr val="99CC00"/>
              </a:buClr>
              <a:buSzTx/>
              <a:tabLst/>
              <a:defRPr/>
            </a:pPr>
            <a:r>
              <a:rPr lang="en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0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Chemicals,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etc.</a:t>
            </a:r>
            <a:endParaRPr kumimoji="0" lang="en-US" altLang="ja-JP" sz="12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/>
              <a:ea typeface="メイリオ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37E4AC35-8E7B-4ADB-BD1D-57A00948539D}"/>
              </a:ext>
            </a:extLst>
          </p:cNvPr>
          <p:cNvSpPr txBox="1">
            <a:spLocks/>
          </p:cNvSpPr>
          <p:nvPr/>
        </p:nvSpPr>
        <p:spPr bwMode="gray">
          <a:xfrm>
            <a:off x="1178196" y="316046"/>
            <a:ext cx="7221403" cy="497654"/>
          </a:xfrm>
          <a:prstGeom prst="rect">
            <a:avLst/>
          </a:prstGeom>
        </p:spPr>
        <p:txBody>
          <a:bodyPr vert="horz" lIns="0" tIns="72000" rIns="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b="1" kern="1200" dirty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" altLang="en-US" dirty="0"/>
              <a:t>Many Japanese companies are in the automotive industry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197885E6-5012-441D-B127-73AAE7161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72" y="6439681"/>
            <a:ext cx="55040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 Source) Embassy of Japan in India and JETRO “List of Japanese companies operating in India ( as of </a:t>
            </a:r>
            <a:r>
              <a:rPr kumimoji="0" lang="en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October 2021 </a:t>
            </a:r>
            <a:r>
              <a:rPr kumimoji="0" lang="e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)”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4460E22-CD42-44B7-9CF6-CA265CAE611F}"/>
              </a:ext>
            </a:extLst>
          </p:cNvPr>
          <p:cNvSpPr txBox="1"/>
          <p:nvPr/>
        </p:nvSpPr>
        <p:spPr>
          <a:xfrm>
            <a:off x="8353" y="2315095"/>
            <a:ext cx="3267855" cy="1261884"/>
          </a:xfrm>
          <a:prstGeom prst="wedgeRectCallout">
            <a:avLst>
              <a:gd name="adj1" fmla="val 61069"/>
              <a:gd name="adj2" fmla="val 18892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spAutoFit/>
          </a:bodyPr>
          <a:lstStyle/>
          <a:p>
            <a:pPr marL="161925" marR="0" lvl="0" indent="-161925" algn="l" defTabSz="457200" rtl="0" eaLnBrk="1" fontAlgn="auto" latinLnBrk="1" hangingPunct="1">
              <a:lnSpc>
                <a:spcPct val="110000"/>
              </a:lnSpc>
              <a:spcBef>
                <a:spcPts val="600"/>
              </a:spcBef>
              <a:buClr>
                <a:srgbClr val="99CC00"/>
              </a:buClr>
              <a:buSzTx/>
              <a:tabLst/>
              <a:defRPr/>
            </a:pP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・</a:t>
            </a: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Electrical </a:t>
            </a:r>
            <a:r>
              <a:rPr lang="en" altLang="en-US" sz="1200" b="1" dirty="0">
                <a:latin typeface="メイリオ"/>
                <a:ea typeface="メイリオ"/>
              </a:rPr>
              <a:t>appliance</a:t>
            </a: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 </a:t>
            </a:r>
            <a:r>
              <a:rPr kumimoji="0" lang="en" altLang="en-US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(household appliances and industrial use)</a:t>
            </a:r>
            <a:endParaRPr kumimoji="0" lang="en-US" altLang="ja-JP" sz="1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/>
              <a:ea typeface="メイリオ"/>
              <a:cs typeface="+mn-cs"/>
            </a:endParaRPr>
          </a:p>
          <a:p>
            <a:pPr marL="161925" marR="0" lvl="0" indent="-161925" algn="l" defTabSz="457200" rtl="0" eaLnBrk="1" fontAlgn="auto" latinLnBrk="1" hangingPunct="1">
              <a:lnSpc>
                <a:spcPct val="110000"/>
              </a:lnSpc>
              <a:spcBef>
                <a:spcPts val="600"/>
              </a:spcBef>
              <a:buClr>
                <a:srgbClr val="99CC00"/>
              </a:buClr>
              <a:buSzTx/>
              <a:tabLst/>
              <a:defRPr/>
            </a:pP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・Finance </a:t>
            </a:r>
            <a:r>
              <a:rPr kumimoji="0" lang="en" altLang="en-US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(banking/insurance)</a:t>
            </a:r>
            <a:endParaRPr lang="en-US" altLang="ja-JP" sz="1200" dirty="0">
              <a:latin typeface="メイリオ"/>
              <a:ea typeface="メイリオ"/>
            </a:endParaRPr>
          </a:p>
          <a:p>
            <a:pPr marL="161925" marR="0" lvl="0" indent="-161925" algn="l" defTabSz="457200" rtl="0" eaLnBrk="1" fontAlgn="auto" latinLnBrk="1" hangingPunct="1">
              <a:lnSpc>
                <a:spcPct val="110000"/>
              </a:lnSpc>
              <a:spcBef>
                <a:spcPts val="600"/>
              </a:spcBef>
              <a:buClr>
                <a:srgbClr val="99CC00"/>
              </a:buClr>
              <a:buSzTx/>
              <a:tabLst/>
              <a:defRPr/>
            </a:pPr>
            <a:r>
              <a:rPr lang="en" altLang="en-US" sz="1200" b="1" dirty="0">
                <a:latin typeface="メイリオ"/>
                <a:ea typeface="メイリオ"/>
              </a:rPr>
              <a:t>・</a:t>
            </a: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Chemical </a:t>
            </a:r>
            <a:r>
              <a:rPr kumimoji="0" lang="en" altLang="en-US" sz="1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, </a:t>
            </a: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medical related </a:t>
            </a:r>
            <a:br>
              <a:rPr lang="en-US" altLang="ja-JP" sz="1200" b="1" spc="-300" dirty="0">
                <a:latin typeface="メイリオ"/>
                <a:ea typeface="メイリオ"/>
              </a:rPr>
            </a:br>
            <a:r>
              <a:rPr kumimoji="0" lang="en" altLang="en-US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(medical equipment, pharmaceuticals)</a:t>
            </a:r>
            <a:endParaRPr kumimoji="0" lang="ja-JP" altLang="en-US" sz="1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2F60E312-6642-4DC2-96DE-634E78251832}"/>
              </a:ext>
            </a:extLst>
          </p:cNvPr>
          <p:cNvSpPr/>
          <p:nvPr/>
        </p:nvSpPr>
        <p:spPr>
          <a:xfrm>
            <a:off x="6861127" y="4962759"/>
            <a:ext cx="1971732" cy="1297511"/>
          </a:xfrm>
          <a:prstGeom prst="wedgeRectCallout">
            <a:avLst>
              <a:gd name="adj1" fmla="val -72984"/>
              <a:gd name="adj2" fmla="val -85491"/>
            </a:avLst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100" indent="-165100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/>
                <a:ea typeface="メイリオ"/>
              </a:rPr>
              <a:t>Non-automotive </a:t>
            </a:r>
            <a:r>
              <a:rPr kumimoji="0" lang="en" altLang="en-US" sz="1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</a:rPr>
              <a:t>fields also:</a:t>
            </a:r>
            <a:endParaRPr lang="en-US" altLang="ja-JP" sz="1200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marL="165100" indent="-165100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</a:rPr>
              <a:t>・Renewable energy</a:t>
            </a:r>
            <a:endParaRPr lang="en-US" altLang="ja-JP" sz="120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marL="165100" indent="-165100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</a:rPr>
              <a:t>・Environment related business</a:t>
            </a:r>
            <a:endParaRPr kumimoji="0" lang="en-US" altLang="ja-JP" sz="1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165100" indent="-165100">
              <a:lnSpc>
                <a:spcPct val="110000"/>
              </a:lnSpc>
              <a:spcBef>
                <a:spcPts val="600"/>
              </a:spcBef>
              <a:defRPr/>
            </a:pPr>
            <a:r>
              <a:rPr lang="en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・</a:t>
            </a:r>
            <a:r>
              <a:rPr kumimoji="0" lang="en" altLang="en-US" sz="1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</a:rPr>
              <a:t>Food processing </a:t>
            </a:r>
            <a:r>
              <a:rPr kumimoji="0" lang="en" altLang="en-US" sz="1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</a:rPr>
              <a:t>, etc.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メイリオ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027F8730-76AF-4796-9771-D1E809F9D5FF}"/>
              </a:ext>
            </a:extLst>
          </p:cNvPr>
          <p:cNvSpPr/>
          <p:nvPr/>
        </p:nvSpPr>
        <p:spPr>
          <a:xfrm>
            <a:off x="6861127" y="3054285"/>
            <a:ext cx="1538472" cy="755781"/>
          </a:xfrm>
          <a:prstGeom prst="wedgeRectCallout">
            <a:avLst>
              <a:gd name="adj1" fmla="val -88851"/>
              <a:gd name="adj2" fmla="val 27514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Automobiles and </a:t>
            </a:r>
            <a:r>
              <a:rPr kumimoji="1" lang="en" altLang="en-US" sz="1200" b="1" dirty="0">
                <a:solidFill>
                  <a:srgbClr val="003DA5"/>
                </a:solidFill>
                <a:latin typeface="Arial"/>
                <a:ea typeface="メイリオ"/>
              </a:rPr>
              <a:t>automobiles</a:t>
            </a:r>
            <a:r>
              <a:rPr kumimoji="1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 parts account for </a:t>
            </a:r>
            <a:r>
              <a:rPr kumimoji="1" lang="en" altLang="ja-JP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10 </a:t>
            </a:r>
            <a:r>
              <a:rPr kumimoji="1" lang="e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% 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メイリオ"/>
              <a:cs typeface="+mn-cs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2BCEA1-7F6C-4A8E-8A2D-39B8AB16BA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874" y="1022746"/>
            <a:ext cx="8604250" cy="914698"/>
          </a:xfrm>
        </p:spPr>
        <p:txBody>
          <a:bodyPr/>
          <a:lstStyle/>
          <a:p>
            <a:r>
              <a:rPr lang="en" altLang="en-US" dirty="0"/>
              <a:t>In the automobile field, mainly each manufacturer, andd their suppliers are also entering the market. In recent years, retail sales and restaurants are also on the rise.</a:t>
            </a:r>
            <a:endParaRPr lang="en-US" altLang="ja-JP" dirty="0"/>
          </a:p>
          <a:p>
            <a:r>
              <a:rPr kumimoji="0" lang="en" altLang="ja-JP" sz="1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15 </a:t>
            </a:r>
            <a:r>
              <a:rPr kumimoji="0" lang="en" altLang="en-US" sz="1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% </a:t>
            </a:r>
            <a:r>
              <a:rPr kumimoji="0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of the number of Japanese companies operating in the country is SMEs </a:t>
            </a:r>
            <a:r>
              <a:rPr kumimoji="0" lang="en" altLang="en-US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59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218EBA8-A626-439A-838F-2CCB66970E40}"/>
              </a:ext>
            </a:extLst>
          </p:cNvPr>
          <p:cNvGrpSpPr/>
          <p:nvPr/>
        </p:nvGrpSpPr>
        <p:grpSpPr>
          <a:xfrm>
            <a:off x="2886497" y="462605"/>
            <a:ext cx="6264696" cy="6235079"/>
            <a:chOff x="2576736" y="1414717"/>
            <a:chExt cx="4665600" cy="4790547"/>
          </a:xfrm>
          <a:solidFill>
            <a:schemeClr val="bg1"/>
          </a:solidFill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6EEE171D-A83F-4942-898B-FD66BFE1D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139" y="5424323"/>
              <a:ext cx="416648" cy="740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6"/>
                </a:cxn>
                <a:cxn ang="0">
                  <a:pos x="31" y="81"/>
                </a:cxn>
                <a:cxn ang="0">
                  <a:pos x="39" y="95"/>
                </a:cxn>
                <a:cxn ang="0">
                  <a:pos x="51" y="119"/>
                </a:cxn>
                <a:cxn ang="0">
                  <a:pos x="69" y="152"/>
                </a:cxn>
                <a:cxn ang="0">
                  <a:pos x="79" y="170"/>
                </a:cxn>
                <a:cxn ang="0">
                  <a:pos x="99" y="201"/>
                </a:cxn>
                <a:cxn ang="0">
                  <a:pos x="105" y="219"/>
                </a:cxn>
                <a:cxn ang="0">
                  <a:pos x="114" y="239"/>
                </a:cxn>
                <a:cxn ang="0">
                  <a:pos x="132" y="294"/>
                </a:cxn>
                <a:cxn ang="0">
                  <a:pos x="135" y="305"/>
                </a:cxn>
                <a:cxn ang="0">
                  <a:pos x="142" y="314"/>
                </a:cxn>
                <a:cxn ang="0">
                  <a:pos x="144" y="341"/>
                </a:cxn>
                <a:cxn ang="0">
                  <a:pos x="151" y="350"/>
                </a:cxn>
                <a:cxn ang="0">
                  <a:pos x="159" y="443"/>
                </a:cxn>
                <a:cxn ang="0">
                  <a:pos x="171" y="470"/>
                </a:cxn>
                <a:cxn ang="0">
                  <a:pos x="193" y="507"/>
                </a:cxn>
                <a:cxn ang="0">
                  <a:pos x="207" y="524"/>
                </a:cxn>
                <a:cxn ang="0">
                  <a:pos x="222" y="543"/>
                </a:cxn>
                <a:cxn ang="0">
                  <a:pos x="249" y="561"/>
                </a:cxn>
                <a:cxn ang="0">
                  <a:pos x="267" y="557"/>
                </a:cxn>
                <a:cxn ang="0">
                  <a:pos x="276" y="453"/>
                </a:cxn>
                <a:cxn ang="0">
                  <a:pos x="291" y="432"/>
                </a:cxn>
                <a:cxn ang="0">
                  <a:pos x="274" y="398"/>
                </a:cxn>
                <a:cxn ang="0">
                  <a:pos x="273" y="318"/>
                </a:cxn>
                <a:cxn ang="0">
                  <a:pos x="238" y="315"/>
                </a:cxn>
                <a:cxn ang="0">
                  <a:pos x="229" y="300"/>
                </a:cxn>
                <a:cxn ang="0">
                  <a:pos x="231" y="261"/>
                </a:cxn>
                <a:cxn ang="0">
                  <a:pos x="214" y="228"/>
                </a:cxn>
                <a:cxn ang="0">
                  <a:pos x="199" y="194"/>
                </a:cxn>
                <a:cxn ang="0">
                  <a:pos x="181" y="170"/>
                </a:cxn>
                <a:cxn ang="0">
                  <a:pos x="166" y="158"/>
                </a:cxn>
                <a:cxn ang="0">
                  <a:pos x="163" y="126"/>
                </a:cxn>
                <a:cxn ang="0">
                  <a:pos x="154" y="119"/>
                </a:cxn>
                <a:cxn ang="0">
                  <a:pos x="106" y="89"/>
                </a:cxn>
                <a:cxn ang="0">
                  <a:pos x="87" y="68"/>
                </a:cxn>
                <a:cxn ang="0">
                  <a:pos x="70" y="53"/>
                </a:cxn>
                <a:cxn ang="0">
                  <a:pos x="66" y="50"/>
                </a:cxn>
                <a:cxn ang="0">
                  <a:pos x="46" y="32"/>
                </a:cxn>
                <a:cxn ang="0">
                  <a:pos x="0" y="0"/>
                </a:cxn>
              </a:cxnLst>
              <a:rect l="0" t="0" r="r" b="b"/>
              <a:pathLst>
                <a:path w="293" h="561">
                  <a:moveTo>
                    <a:pt x="0" y="0"/>
                  </a:moveTo>
                  <a:cubicBezTo>
                    <a:pt x="1" y="14"/>
                    <a:pt x="1" y="25"/>
                    <a:pt x="10" y="36"/>
                  </a:cubicBezTo>
                  <a:cubicBezTo>
                    <a:pt x="12" y="53"/>
                    <a:pt x="17" y="70"/>
                    <a:pt x="31" y="81"/>
                  </a:cubicBezTo>
                  <a:cubicBezTo>
                    <a:pt x="33" y="88"/>
                    <a:pt x="37" y="89"/>
                    <a:pt x="39" y="95"/>
                  </a:cubicBezTo>
                  <a:cubicBezTo>
                    <a:pt x="40" y="104"/>
                    <a:pt x="46" y="111"/>
                    <a:pt x="51" y="119"/>
                  </a:cubicBezTo>
                  <a:cubicBezTo>
                    <a:pt x="53" y="129"/>
                    <a:pt x="63" y="142"/>
                    <a:pt x="69" y="152"/>
                  </a:cubicBezTo>
                  <a:cubicBezTo>
                    <a:pt x="70" y="159"/>
                    <a:pt x="73" y="166"/>
                    <a:pt x="79" y="170"/>
                  </a:cubicBezTo>
                  <a:cubicBezTo>
                    <a:pt x="85" y="181"/>
                    <a:pt x="93" y="190"/>
                    <a:pt x="99" y="201"/>
                  </a:cubicBezTo>
                  <a:cubicBezTo>
                    <a:pt x="100" y="207"/>
                    <a:pt x="102" y="213"/>
                    <a:pt x="105" y="219"/>
                  </a:cubicBezTo>
                  <a:cubicBezTo>
                    <a:pt x="106" y="226"/>
                    <a:pt x="112" y="232"/>
                    <a:pt x="114" y="239"/>
                  </a:cubicBezTo>
                  <a:cubicBezTo>
                    <a:pt x="115" y="265"/>
                    <a:pt x="118" y="275"/>
                    <a:pt x="132" y="294"/>
                  </a:cubicBezTo>
                  <a:cubicBezTo>
                    <a:pt x="133" y="298"/>
                    <a:pt x="133" y="302"/>
                    <a:pt x="135" y="305"/>
                  </a:cubicBezTo>
                  <a:cubicBezTo>
                    <a:pt x="137" y="308"/>
                    <a:pt x="142" y="314"/>
                    <a:pt x="142" y="314"/>
                  </a:cubicBezTo>
                  <a:cubicBezTo>
                    <a:pt x="143" y="323"/>
                    <a:pt x="142" y="332"/>
                    <a:pt x="144" y="341"/>
                  </a:cubicBezTo>
                  <a:cubicBezTo>
                    <a:pt x="145" y="345"/>
                    <a:pt x="151" y="350"/>
                    <a:pt x="151" y="350"/>
                  </a:cubicBezTo>
                  <a:cubicBezTo>
                    <a:pt x="155" y="381"/>
                    <a:pt x="143" y="416"/>
                    <a:pt x="159" y="443"/>
                  </a:cubicBezTo>
                  <a:cubicBezTo>
                    <a:pt x="161" y="454"/>
                    <a:pt x="166" y="461"/>
                    <a:pt x="171" y="470"/>
                  </a:cubicBezTo>
                  <a:cubicBezTo>
                    <a:pt x="174" y="485"/>
                    <a:pt x="184" y="496"/>
                    <a:pt x="193" y="507"/>
                  </a:cubicBezTo>
                  <a:cubicBezTo>
                    <a:pt x="198" y="513"/>
                    <a:pt x="207" y="524"/>
                    <a:pt x="207" y="524"/>
                  </a:cubicBezTo>
                  <a:cubicBezTo>
                    <a:pt x="209" y="533"/>
                    <a:pt x="212" y="541"/>
                    <a:pt x="222" y="543"/>
                  </a:cubicBezTo>
                  <a:cubicBezTo>
                    <a:pt x="232" y="548"/>
                    <a:pt x="240" y="555"/>
                    <a:pt x="249" y="561"/>
                  </a:cubicBezTo>
                  <a:cubicBezTo>
                    <a:pt x="256" y="560"/>
                    <a:pt x="260" y="558"/>
                    <a:pt x="267" y="557"/>
                  </a:cubicBezTo>
                  <a:cubicBezTo>
                    <a:pt x="270" y="543"/>
                    <a:pt x="263" y="461"/>
                    <a:pt x="276" y="453"/>
                  </a:cubicBezTo>
                  <a:cubicBezTo>
                    <a:pt x="281" y="446"/>
                    <a:pt x="288" y="440"/>
                    <a:pt x="291" y="432"/>
                  </a:cubicBezTo>
                  <a:cubicBezTo>
                    <a:pt x="289" y="414"/>
                    <a:pt x="293" y="401"/>
                    <a:pt x="274" y="398"/>
                  </a:cubicBezTo>
                  <a:cubicBezTo>
                    <a:pt x="270" y="376"/>
                    <a:pt x="275" y="334"/>
                    <a:pt x="273" y="318"/>
                  </a:cubicBezTo>
                  <a:cubicBezTo>
                    <a:pt x="272" y="306"/>
                    <a:pt x="250" y="316"/>
                    <a:pt x="238" y="315"/>
                  </a:cubicBezTo>
                  <a:cubicBezTo>
                    <a:pt x="234" y="310"/>
                    <a:pt x="232" y="305"/>
                    <a:pt x="229" y="300"/>
                  </a:cubicBezTo>
                  <a:cubicBezTo>
                    <a:pt x="227" y="287"/>
                    <a:pt x="226" y="273"/>
                    <a:pt x="231" y="261"/>
                  </a:cubicBezTo>
                  <a:cubicBezTo>
                    <a:pt x="228" y="248"/>
                    <a:pt x="220" y="239"/>
                    <a:pt x="214" y="228"/>
                  </a:cubicBezTo>
                  <a:cubicBezTo>
                    <a:pt x="213" y="211"/>
                    <a:pt x="217" y="198"/>
                    <a:pt x="199" y="194"/>
                  </a:cubicBezTo>
                  <a:cubicBezTo>
                    <a:pt x="189" y="186"/>
                    <a:pt x="189" y="180"/>
                    <a:pt x="181" y="170"/>
                  </a:cubicBezTo>
                  <a:cubicBezTo>
                    <a:pt x="180" y="164"/>
                    <a:pt x="172" y="162"/>
                    <a:pt x="166" y="158"/>
                  </a:cubicBezTo>
                  <a:cubicBezTo>
                    <a:pt x="164" y="147"/>
                    <a:pt x="166" y="136"/>
                    <a:pt x="163" y="126"/>
                  </a:cubicBezTo>
                  <a:cubicBezTo>
                    <a:pt x="162" y="122"/>
                    <a:pt x="154" y="119"/>
                    <a:pt x="154" y="119"/>
                  </a:cubicBezTo>
                  <a:cubicBezTo>
                    <a:pt x="144" y="113"/>
                    <a:pt x="117" y="97"/>
                    <a:pt x="106" y="89"/>
                  </a:cubicBezTo>
                  <a:cubicBezTo>
                    <a:pt x="102" y="81"/>
                    <a:pt x="94" y="73"/>
                    <a:pt x="87" y="68"/>
                  </a:cubicBezTo>
                  <a:cubicBezTo>
                    <a:pt x="83" y="61"/>
                    <a:pt x="77" y="58"/>
                    <a:pt x="70" y="53"/>
                  </a:cubicBezTo>
                  <a:cubicBezTo>
                    <a:pt x="69" y="52"/>
                    <a:pt x="66" y="50"/>
                    <a:pt x="66" y="50"/>
                  </a:cubicBezTo>
                  <a:cubicBezTo>
                    <a:pt x="62" y="44"/>
                    <a:pt x="52" y="33"/>
                    <a:pt x="46" y="32"/>
                  </a:cubicBezTo>
                  <a:cubicBezTo>
                    <a:pt x="35" y="19"/>
                    <a:pt x="15" y="8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9E2C52E7-6B66-4964-BA4E-12E0ED850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771" y="5331982"/>
              <a:ext cx="723801" cy="873282"/>
            </a:xfrm>
            <a:custGeom>
              <a:avLst/>
              <a:gdLst/>
              <a:ahLst/>
              <a:cxnLst>
                <a:cxn ang="0">
                  <a:pos x="15" y="244"/>
                </a:cxn>
                <a:cxn ang="0">
                  <a:pos x="37" y="262"/>
                </a:cxn>
                <a:cxn ang="0">
                  <a:pos x="51" y="283"/>
                </a:cxn>
                <a:cxn ang="0">
                  <a:pos x="64" y="379"/>
                </a:cxn>
                <a:cxn ang="0">
                  <a:pos x="105" y="385"/>
                </a:cxn>
                <a:cxn ang="0">
                  <a:pos x="124" y="483"/>
                </a:cxn>
                <a:cxn ang="0">
                  <a:pos x="105" y="547"/>
                </a:cxn>
                <a:cxn ang="0">
                  <a:pos x="96" y="645"/>
                </a:cxn>
                <a:cxn ang="0">
                  <a:pos x="112" y="660"/>
                </a:cxn>
                <a:cxn ang="0">
                  <a:pos x="177" y="660"/>
                </a:cxn>
                <a:cxn ang="0">
                  <a:pos x="195" y="634"/>
                </a:cxn>
                <a:cxn ang="0">
                  <a:pos x="216" y="598"/>
                </a:cxn>
                <a:cxn ang="0">
                  <a:pos x="232" y="567"/>
                </a:cxn>
                <a:cxn ang="0">
                  <a:pos x="279" y="543"/>
                </a:cxn>
                <a:cxn ang="0">
                  <a:pos x="324" y="525"/>
                </a:cxn>
                <a:cxn ang="0">
                  <a:pos x="325" y="478"/>
                </a:cxn>
                <a:cxn ang="0">
                  <a:pos x="369" y="426"/>
                </a:cxn>
                <a:cxn ang="0">
                  <a:pos x="411" y="393"/>
                </a:cxn>
                <a:cxn ang="0">
                  <a:pos x="442" y="373"/>
                </a:cxn>
                <a:cxn ang="0">
                  <a:pos x="445" y="280"/>
                </a:cxn>
                <a:cxn ang="0">
                  <a:pos x="450" y="165"/>
                </a:cxn>
                <a:cxn ang="0">
                  <a:pos x="460" y="151"/>
                </a:cxn>
                <a:cxn ang="0">
                  <a:pos x="489" y="102"/>
                </a:cxn>
                <a:cxn ang="0">
                  <a:pos x="499" y="49"/>
                </a:cxn>
                <a:cxn ang="0">
                  <a:pos x="478" y="0"/>
                </a:cxn>
                <a:cxn ang="0">
                  <a:pos x="394" y="16"/>
                </a:cxn>
                <a:cxn ang="0">
                  <a:pos x="322" y="37"/>
                </a:cxn>
                <a:cxn ang="0">
                  <a:pos x="307" y="40"/>
                </a:cxn>
                <a:cxn ang="0">
                  <a:pos x="283" y="70"/>
                </a:cxn>
                <a:cxn ang="0">
                  <a:pos x="214" y="73"/>
                </a:cxn>
                <a:cxn ang="0">
                  <a:pos x="171" y="76"/>
                </a:cxn>
                <a:cxn ang="0">
                  <a:pos x="157" y="139"/>
                </a:cxn>
                <a:cxn ang="0">
                  <a:pos x="184" y="171"/>
                </a:cxn>
                <a:cxn ang="0">
                  <a:pos x="64" y="199"/>
                </a:cxn>
                <a:cxn ang="0">
                  <a:pos x="24" y="214"/>
                </a:cxn>
                <a:cxn ang="0">
                  <a:pos x="0" y="229"/>
                </a:cxn>
              </a:cxnLst>
              <a:rect l="0" t="0" r="r" b="b"/>
              <a:pathLst>
                <a:path w="509" h="662">
                  <a:moveTo>
                    <a:pt x="0" y="229"/>
                  </a:moveTo>
                  <a:cubicBezTo>
                    <a:pt x="15" y="232"/>
                    <a:pt x="4" y="237"/>
                    <a:pt x="15" y="244"/>
                  </a:cubicBezTo>
                  <a:cubicBezTo>
                    <a:pt x="23" y="257"/>
                    <a:pt x="12" y="242"/>
                    <a:pt x="24" y="250"/>
                  </a:cubicBezTo>
                  <a:cubicBezTo>
                    <a:pt x="32" y="255"/>
                    <a:pt x="25" y="260"/>
                    <a:pt x="37" y="262"/>
                  </a:cubicBezTo>
                  <a:cubicBezTo>
                    <a:pt x="47" y="266"/>
                    <a:pt x="38" y="261"/>
                    <a:pt x="43" y="274"/>
                  </a:cubicBezTo>
                  <a:cubicBezTo>
                    <a:pt x="44" y="278"/>
                    <a:pt x="49" y="280"/>
                    <a:pt x="51" y="283"/>
                  </a:cubicBezTo>
                  <a:cubicBezTo>
                    <a:pt x="52" y="298"/>
                    <a:pt x="53" y="309"/>
                    <a:pt x="60" y="321"/>
                  </a:cubicBezTo>
                  <a:cubicBezTo>
                    <a:pt x="61" y="336"/>
                    <a:pt x="63" y="370"/>
                    <a:pt x="64" y="379"/>
                  </a:cubicBezTo>
                  <a:cubicBezTo>
                    <a:pt x="64" y="381"/>
                    <a:pt x="75" y="382"/>
                    <a:pt x="75" y="382"/>
                  </a:cubicBezTo>
                  <a:cubicBezTo>
                    <a:pt x="93" y="385"/>
                    <a:pt x="79" y="384"/>
                    <a:pt x="105" y="385"/>
                  </a:cubicBezTo>
                  <a:cubicBezTo>
                    <a:pt x="106" y="482"/>
                    <a:pt x="96" y="438"/>
                    <a:pt x="114" y="475"/>
                  </a:cubicBezTo>
                  <a:cubicBezTo>
                    <a:pt x="115" y="482"/>
                    <a:pt x="118" y="480"/>
                    <a:pt x="124" y="483"/>
                  </a:cubicBezTo>
                  <a:cubicBezTo>
                    <a:pt x="124" y="496"/>
                    <a:pt x="129" y="510"/>
                    <a:pt x="117" y="516"/>
                  </a:cubicBezTo>
                  <a:cubicBezTo>
                    <a:pt x="110" y="525"/>
                    <a:pt x="112" y="538"/>
                    <a:pt x="105" y="547"/>
                  </a:cubicBezTo>
                  <a:cubicBezTo>
                    <a:pt x="105" y="548"/>
                    <a:pt x="118" y="626"/>
                    <a:pt x="91" y="631"/>
                  </a:cubicBezTo>
                  <a:cubicBezTo>
                    <a:pt x="90" y="638"/>
                    <a:pt x="89" y="641"/>
                    <a:pt x="96" y="645"/>
                  </a:cubicBezTo>
                  <a:cubicBezTo>
                    <a:pt x="98" y="662"/>
                    <a:pt x="93" y="649"/>
                    <a:pt x="109" y="655"/>
                  </a:cubicBezTo>
                  <a:cubicBezTo>
                    <a:pt x="111" y="656"/>
                    <a:pt x="110" y="659"/>
                    <a:pt x="112" y="660"/>
                  </a:cubicBezTo>
                  <a:cubicBezTo>
                    <a:pt x="116" y="661"/>
                    <a:pt x="120" y="661"/>
                    <a:pt x="124" y="661"/>
                  </a:cubicBezTo>
                  <a:cubicBezTo>
                    <a:pt x="142" y="661"/>
                    <a:pt x="159" y="662"/>
                    <a:pt x="177" y="660"/>
                  </a:cubicBezTo>
                  <a:cubicBezTo>
                    <a:pt x="181" y="660"/>
                    <a:pt x="182" y="655"/>
                    <a:pt x="186" y="654"/>
                  </a:cubicBezTo>
                  <a:cubicBezTo>
                    <a:pt x="188" y="646"/>
                    <a:pt x="191" y="641"/>
                    <a:pt x="195" y="634"/>
                  </a:cubicBezTo>
                  <a:cubicBezTo>
                    <a:pt x="197" y="625"/>
                    <a:pt x="201" y="618"/>
                    <a:pt x="208" y="612"/>
                  </a:cubicBezTo>
                  <a:cubicBezTo>
                    <a:pt x="211" y="608"/>
                    <a:pt x="213" y="602"/>
                    <a:pt x="216" y="598"/>
                  </a:cubicBezTo>
                  <a:cubicBezTo>
                    <a:pt x="219" y="595"/>
                    <a:pt x="225" y="589"/>
                    <a:pt x="225" y="589"/>
                  </a:cubicBezTo>
                  <a:cubicBezTo>
                    <a:pt x="226" y="579"/>
                    <a:pt x="224" y="573"/>
                    <a:pt x="232" y="567"/>
                  </a:cubicBezTo>
                  <a:cubicBezTo>
                    <a:pt x="236" y="556"/>
                    <a:pt x="241" y="550"/>
                    <a:pt x="253" y="549"/>
                  </a:cubicBezTo>
                  <a:cubicBezTo>
                    <a:pt x="261" y="546"/>
                    <a:pt x="271" y="544"/>
                    <a:pt x="279" y="543"/>
                  </a:cubicBezTo>
                  <a:cubicBezTo>
                    <a:pt x="287" y="539"/>
                    <a:pt x="297" y="538"/>
                    <a:pt x="306" y="535"/>
                  </a:cubicBezTo>
                  <a:cubicBezTo>
                    <a:pt x="312" y="531"/>
                    <a:pt x="317" y="526"/>
                    <a:pt x="324" y="525"/>
                  </a:cubicBezTo>
                  <a:cubicBezTo>
                    <a:pt x="330" y="515"/>
                    <a:pt x="326" y="504"/>
                    <a:pt x="324" y="493"/>
                  </a:cubicBezTo>
                  <a:cubicBezTo>
                    <a:pt x="324" y="488"/>
                    <a:pt x="323" y="483"/>
                    <a:pt x="325" y="478"/>
                  </a:cubicBezTo>
                  <a:cubicBezTo>
                    <a:pt x="326" y="475"/>
                    <a:pt x="331" y="474"/>
                    <a:pt x="333" y="471"/>
                  </a:cubicBezTo>
                  <a:cubicBezTo>
                    <a:pt x="344" y="455"/>
                    <a:pt x="357" y="441"/>
                    <a:pt x="369" y="426"/>
                  </a:cubicBezTo>
                  <a:cubicBezTo>
                    <a:pt x="373" y="409"/>
                    <a:pt x="370" y="396"/>
                    <a:pt x="385" y="385"/>
                  </a:cubicBezTo>
                  <a:cubicBezTo>
                    <a:pt x="409" y="388"/>
                    <a:pt x="397" y="387"/>
                    <a:pt x="411" y="393"/>
                  </a:cubicBezTo>
                  <a:cubicBezTo>
                    <a:pt x="420" y="392"/>
                    <a:pt x="429" y="393"/>
                    <a:pt x="438" y="391"/>
                  </a:cubicBezTo>
                  <a:cubicBezTo>
                    <a:pt x="444" y="390"/>
                    <a:pt x="442" y="379"/>
                    <a:pt x="442" y="373"/>
                  </a:cubicBezTo>
                  <a:cubicBezTo>
                    <a:pt x="443" y="361"/>
                    <a:pt x="439" y="322"/>
                    <a:pt x="451" y="306"/>
                  </a:cubicBezTo>
                  <a:cubicBezTo>
                    <a:pt x="450" y="293"/>
                    <a:pt x="450" y="290"/>
                    <a:pt x="445" y="280"/>
                  </a:cubicBezTo>
                  <a:cubicBezTo>
                    <a:pt x="444" y="252"/>
                    <a:pt x="443" y="229"/>
                    <a:pt x="436" y="202"/>
                  </a:cubicBezTo>
                  <a:cubicBezTo>
                    <a:pt x="438" y="188"/>
                    <a:pt x="437" y="173"/>
                    <a:pt x="450" y="165"/>
                  </a:cubicBezTo>
                  <a:cubicBezTo>
                    <a:pt x="453" y="162"/>
                    <a:pt x="457" y="160"/>
                    <a:pt x="459" y="157"/>
                  </a:cubicBezTo>
                  <a:cubicBezTo>
                    <a:pt x="460" y="155"/>
                    <a:pt x="459" y="153"/>
                    <a:pt x="460" y="151"/>
                  </a:cubicBezTo>
                  <a:cubicBezTo>
                    <a:pt x="461" y="149"/>
                    <a:pt x="462" y="148"/>
                    <a:pt x="463" y="147"/>
                  </a:cubicBezTo>
                  <a:cubicBezTo>
                    <a:pt x="467" y="130"/>
                    <a:pt x="481" y="118"/>
                    <a:pt x="489" y="102"/>
                  </a:cubicBezTo>
                  <a:cubicBezTo>
                    <a:pt x="490" y="90"/>
                    <a:pt x="490" y="77"/>
                    <a:pt x="495" y="66"/>
                  </a:cubicBezTo>
                  <a:cubicBezTo>
                    <a:pt x="496" y="60"/>
                    <a:pt x="498" y="55"/>
                    <a:pt x="499" y="49"/>
                  </a:cubicBezTo>
                  <a:cubicBezTo>
                    <a:pt x="500" y="39"/>
                    <a:pt x="509" y="8"/>
                    <a:pt x="492" y="6"/>
                  </a:cubicBezTo>
                  <a:cubicBezTo>
                    <a:pt x="487" y="4"/>
                    <a:pt x="484" y="1"/>
                    <a:pt x="478" y="0"/>
                  </a:cubicBezTo>
                  <a:cubicBezTo>
                    <a:pt x="456" y="1"/>
                    <a:pt x="459" y="1"/>
                    <a:pt x="444" y="9"/>
                  </a:cubicBezTo>
                  <a:cubicBezTo>
                    <a:pt x="433" y="23"/>
                    <a:pt x="408" y="16"/>
                    <a:pt x="394" y="16"/>
                  </a:cubicBezTo>
                  <a:cubicBezTo>
                    <a:pt x="388" y="21"/>
                    <a:pt x="385" y="33"/>
                    <a:pt x="376" y="34"/>
                  </a:cubicBezTo>
                  <a:cubicBezTo>
                    <a:pt x="365" y="36"/>
                    <a:pt x="333" y="37"/>
                    <a:pt x="322" y="37"/>
                  </a:cubicBezTo>
                  <a:cubicBezTo>
                    <a:pt x="321" y="38"/>
                    <a:pt x="319" y="39"/>
                    <a:pt x="318" y="39"/>
                  </a:cubicBezTo>
                  <a:cubicBezTo>
                    <a:pt x="314" y="40"/>
                    <a:pt x="310" y="39"/>
                    <a:pt x="307" y="40"/>
                  </a:cubicBezTo>
                  <a:cubicBezTo>
                    <a:pt x="303" y="41"/>
                    <a:pt x="301" y="46"/>
                    <a:pt x="298" y="48"/>
                  </a:cubicBezTo>
                  <a:cubicBezTo>
                    <a:pt x="296" y="57"/>
                    <a:pt x="291" y="65"/>
                    <a:pt x="283" y="70"/>
                  </a:cubicBezTo>
                  <a:cubicBezTo>
                    <a:pt x="279" y="77"/>
                    <a:pt x="274" y="81"/>
                    <a:pt x="265" y="82"/>
                  </a:cubicBezTo>
                  <a:cubicBezTo>
                    <a:pt x="238" y="81"/>
                    <a:pt x="232" y="84"/>
                    <a:pt x="214" y="73"/>
                  </a:cubicBezTo>
                  <a:cubicBezTo>
                    <a:pt x="210" y="68"/>
                    <a:pt x="208" y="67"/>
                    <a:pt x="202" y="66"/>
                  </a:cubicBezTo>
                  <a:cubicBezTo>
                    <a:pt x="189" y="60"/>
                    <a:pt x="180" y="69"/>
                    <a:pt x="171" y="76"/>
                  </a:cubicBezTo>
                  <a:cubicBezTo>
                    <a:pt x="168" y="81"/>
                    <a:pt x="166" y="85"/>
                    <a:pt x="163" y="90"/>
                  </a:cubicBezTo>
                  <a:cubicBezTo>
                    <a:pt x="165" y="108"/>
                    <a:pt x="169" y="123"/>
                    <a:pt x="157" y="139"/>
                  </a:cubicBezTo>
                  <a:cubicBezTo>
                    <a:pt x="155" y="151"/>
                    <a:pt x="163" y="149"/>
                    <a:pt x="174" y="150"/>
                  </a:cubicBezTo>
                  <a:cubicBezTo>
                    <a:pt x="182" y="156"/>
                    <a:pt x="179" y="163"/>
                    <a:pt x="184" y="171"/>
                  </a:cubicBezTo>
                  <a:cubicBezTo>
                    <a:pt x="177" y="177"/>
                    <a:pt x="169" y="182"/>
                    <a:pt x="160" y="184"/>
                  </a:cubicBezTo>
                  <a:cubicBezTo>
                    <a:pt x="128" y="208"/>
                    <a:pt x="121" y="198"/>
                    <a:pt x="64" y="199"/>
                  </a:cubicBezTo>
                  <a:cubicBezTo>
                    <a:pt x="60" y="205"/>
                    <a:pt x="57" y="212"/>
                    <a:pt x="51" y="216"/>
                  </a:cubicBezTo>
                  <a:cubicBezTo>
                    <a:pt x="42" y="215"/>
                    <a:pt x="33" y="214"/>
                    <a:pt x="24" y="214"/>
                  </a:cubicBezTo>
                  <a:cubicBezTo>
                    <a:pt x="18" y="214"/>
                    <a:pt x="7" y="217"/>
                    <a:pt x="7" y="217"/>
                  </a:cubicBezTo>
                  <a:cubicBezTo>
                    <a:pt x="0" y="220"/>
                    <a:pt x="6" y="223"/>
                    <a:pt x="0" y="22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AFA360E-BC33-4015-8E46-48136B08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113" y="4500913"/>
              <a:ext cx="763617" cy="1134474"/>
            </a:xfrm>
            <a:custGeom>
              <a:avLst/>
              <a:gdLst/>
              <a:ahLst/>
              <a:cxnLst>
                <a:cxn ang="0">
                  <a:pos x="21" y="441"/>
                </a:cxn>
                <a:cxn ang="0">
                  <a:pos x="39" y="513"/>
                </a:cxn>
                <a:cxn ang="0">
                  <a:pos x="60" y="583"/>
                </a:cxn>
                <a:cxn ang="0">
                  <a:pos x="75" y="696"/>
                </a:cxn>
                <a:cxn ang="0">
                  <a:pos x="125" y="730"/>
                </a:cxn>
                <a:cxn ang="0">
                  <a:pos x="158" y="749"/>
                </a:cxn>
                <a:cxn ang="0">
                  <a:pos x="219" y="801"/>
                </a:cxn>
                <a:cxn ang="0">
                  <a:pos x="249" y="837"/>
                </a:cxn>
                <a:cxn ang="0">
                  <a:pos x="309" y="842"/>
                </a:cxn>
                <a:cxn ang="0">
                  <a:pos x="393" y="826"/>
                </a:cxn>
                <a:cxn ang="0">
                  <a:pos x="429" y="801"/>
                </a:cxn>
                <a:cxn ang="0">
                  <a:pos x="413" y="778"/>
                </a:cxn>
                <a:cxn ang="0">
                  <a:pos x="439" y="696"/>
                </a:cxn>
                <a:cxn ang="0">
                  <a:pos x="499" y="705"/>
                </a:cxn>
                <a:cxn ang="0">
                  <a:pos x="537" y="657"/>
                </a:cxn>
                <a:cxn ang="0">
                  <a:pos x="504" y="607"/>
                </a:cxn>
                <a:cxn ang="0">
                  <a:pos x="483" y="586"/>
                </a:cxn>
                <a:cxn ang="0">
                  <a:pos x="435" y="571"/>
                </a:cxn>
                <a:cxn ang="0">
                  <a:pos x="408" y="583"/>
                </a:cxn>
                <a:cxn ang="0">
                  <a:pos x="345" y="506"/>
                </a:cxn>
                <a:cxn ang="0">
                  <a:pos x="363" y="415"/>
                </a:cxn>
                <a:cxn ang="0">
                  <a:pos x="381" y="309"/>
                </a:cxn>
                <a:cxn ang="0">
                  <a:pos x="399" y="298"/>
                </a:cxn>
                <a:cxn ang="0">
                  <a:pos x="411" y="278"/>
                </a:cxn>
                <a:cxn ang="0">
                  <a:pos x="406" y="235"/>
                </a:cxn>
                <a:cxn ang="0">
                  <a:pos x="410" y="156"/>
                </a:cxn>
                <a:cxn ang="0">
                  <a:pos x="432" y="129"/>
                </a:cxn>
                <a:cxn ang="0">
                  <a:pos x="420" y="100"/>
                </a:cxn>
                <a:cxn ang="0">
                  <a:pos x="418" y="21"/>
                </a:cxn>
                <a:cxn ang="0">
                  <a:pos x="389" y="17"/>
                </a:cxn>
                <a:cxn ang="0">
                  <a:pos x="351" y="38"/>
                </a:cxn>
                <a:cxn ang="0">
                  <a:pos x="321" y="77"/>
                </a:cxn>
                <a:cxn ang="0">
                  <a:pos x="281" y="125"/>
                </a:cxn>
                <a:cxn ang="0">
                  <a:pos x="202" y="113"/>
                </a:cxn>
                <a:cxn ang="0">
                  <a:pos x="166" y="173"/>
                </a:cxn>
                <a:cxn ang="0">
                  <a:pos x="132" y="177"/>
                </a:cxn>
                <a:cxn ang="0">
                  <a:pos x="106" y="184"/>
                </a:cxn>
                <a:cxn ang="0">
                  <a:pos x="36" y="208"/>
                </a:cxn>
                <a:cxn ang="0">
                  <a:pos x="45" y="254"/>
                </a:cxn>
                <a:cxn ang="0">
                  <a:pos x="17" y="329"/>
                </a:cxn>
              </a:cxnLst>
              <a:rect l="0" t="0" r="r" b="b"/>
              <a:pathLst>
                <a:path w="537" h="860">
                  <a:moveTo>
                    <a:pt x="0" y="430"/>
                  </a:moveTo>
                  <a:cubicBezTo>
                    <a:pt x="18" y="432"/>
                    <a:pt x="16" y="429"/>
                    <a:pt x="21" y="441"/>
                  </a:cubicBezTo>
                  <a:cubicBezTo>
                    <a:pt x="22" y="457"/>
                    <a:pt x="25" y="480"/>
                    <a:pt x="29" y="496"/>
                  </a:cubicBezTo>
                  <a:cubicBezTo>
                    <a:pt x="30" y="500"/>
                    <a:pt x="37" y="508"/>
                    <a:pt x="39" y="513"/>
                  </a:cubicBezTo>
                  <a:cubicBezTo>
                    <a:pt x="40" y="521"/>
                    <a:pt x="40" y="559"/>
                    <a:pt x="50" y="564"/>
                  </a:cubicBezTo>
                  <a:cubicBezTo>
                    <a:pt x="54" y="570"/>
                    <a:pt x="56" y="577"/>
                    <a:pt x="60" y="583"/>
                  </a:cubicBezTo>
                  <a:cubicBezTo>
                    <a:pt x="61" y="592"/>
                    <a:pt x="62" y="599"/>
                    <a:pt x="65" y="607"/>
                  </a:cubicBezTo>
                  <a:cubicBezTo>
                    <a:pt x="67" y="633"/>
                    <a:pt x="62" y="674"/>
                    <a:pt x="75" y="696"/>
                  </a:cubicBezTo>
                  <a:cubicBezTo>
                    <a:pt x="78" y="711"/>
                    <a:pt x="84" y="708"/>
                    <a:pt x="98" y="710"/>
                  </a:cubicBezTo>
                  <a:cubicBezTo>
                    <a:pt x="107" y="715"/>
                    <a:pt x="117" y="728"/>
                    <a:pt x="125" y="730"/>
                  </a:cubicBezTo>
                  <a:cubicBezTo>
                    <a:pt x="133" y="734"/>
                    <a:pt x="137" y="740"/>
                    <a:pt x="146" y="742"/>
                  </a:cubicBezTo>
                  <a:cubicBezTo>
                    <a:pt x="150" y="747"/>
                    <a:pt x="152" y="748"/>
                    <a:pt x="158" y="749"/>
                  </a:cubicBezTo>
                  <a:cubicBezTo>
                    <a:pt x="176" y="764"/>
                    <a:pt x="169" y="767"/>
                    <a:pt x="178" y="782"/>
                  </a:cubicBezTo>
                  <a:cubicBezTo>
                    <a:pt x="181" y="787"/>
                    <a:pt x="212" y="799"/>
                    <a:pt x="219" y="801"/>
                  </a:cubicBezTo>
                  <a:cubicBezTo>
                    <a:pt x="233" y="811"/>
                    <a:pt x="215" y="814"/>
                    <a:pt x="238" y="818"/>
                  </a:cubicBezTo>
                  <a:cubicBezTo>
                    <a:pt x="240" y="833"/>
                    <a:pt x="238" y="832"/>
                    <a:pt x="249" y="837"/>
                  </a:cubicBezTo>
                  <a:cubicBezTo>
                    <a:pt x="251" y="860"/>
                    <a:pt x="255" y="853"/>
                    <a:pt x="276" y="849"/>
                  </a:cubicBezTo>
                  <a:cubicBezTo>
                    <a:pt x="286" y="841"/>
                    <a:pt x="298" y="848"/>
                    <a:pt x="309" y="842"/>
                  </a:cubicBezTo>
                  <a:cubicBezTo>
                    <a:pt x="311" y="831"/>
                    <a:pt x="318" y="829"/>
                    <a:pt x="329" y="828"/>
                  </a:cubicBezTo>
                  <a:cubicBezTo>
                    <a:pt x="350" y="827"/>
                    <a:pt x="372" y="827"/>
                    <a:pt x="393" y="826"/>
                  </a:cubicBezTo>
                  <a:cubicBezTo>
                    <a:pt x="400" y="825"/>
                    <a:pt x="406" y="823"/>
                    <a:pt x="413" y="821"/>
                  </a:cubicBezTo>
                  <a:cubicBezTo>
                    <a:pt x="420" y="816"/>
                    <a:pt x="421" y="807"/>
                    <a:pt x="429" y="801"/>
                  </a:cubicBezTo>
                  <a:cubicBezTo>
                    <a:pt x="430" y="796"/>
                    <a:pt x="431" y="789"/>
                    <a:pt x="427" y="785"/>
                  </a:cubicBezTo>
                  <a:cubicBezTo>
                    <a:pt x="424" y="781"/>
                    <a:pt x="413" y="778"/>
                    <a:pt x="413" y="778"/>
                  </a:cubicBezTo>
                  <a:cubicBezTo>
                    <a:pt x="401" y="757"/>
                    <a:pt x="407" y="745"/>
                    <a:pt x="415" y="725"/>
                  </a:cubicBezTo>
                  <a:cubicBezTo>
                    <a:pt x="418" y="709"/>
                    <a:pt x="424" y="702"/>
                    <a:pt x="439" y="696"/>
                  </a:cubicBezTo>
                  <a:cubicBezTo>
                    <a:pt x="457" y="698"/>
                    <a:pt x="457" y="700"/>
                    <a:pt x="466" y="712"/>
                  </a:cubicBezTo>
                  <a:cubicBezTo>
                    <a:pt x="483" y="711"/>
                    <a:pt x="487" y="712"/>
                    <a:pt x="499" y="705"/>
                  </a:cubicBezTo>
                  <a:cubicBezTo>
                    <a:pt x="502" y="699"/>
                    <a:pt x="508" y="694"/>
                    <a:pt x="514" y="693"/>
                  </a:cubicBezTo>
                  <a:cubicBezTo>
                    <a:pt x="525" y="688"/>
                    <a:pt x="522" y="668"/>
                    <a:pt x="537" y="657"/>
                  </a:cubicBezTo>
                  <a:cubicBezTo>
                    <a:pt x="534" y="638"/>
                    <a:pt x="528" y="640"/>
                    <a:pt x="514" y="631"/>
                  </a:cubicBezTo>
                  <a:cubicBezTo>
                    <a:pt x="513" y="613"/>
                    <a:pt x="517" y="612"/>
                    <a:pt x="504" y="607"/>
                  </a:cubicBezTo>
                  <a:cubicBezTo>
                    <a:pt x="500" y="601"/>
                    <a:pt x="498" y="600"/>
                    <a:pt x="492" y="597"/>
                  </a:cubicBezTo>
                  <a:cubicBezTo>
                    <a:pt x="489" y="593"/>
                    <a:pt x="485" y="591"/>
                    <a:pt x="483" y="586"/>
                  </a:cubicBezTo>
                  <a:cubicBezTo>
                    <a:pt x="481" y="578"/>
                    <a:pt x="481" y="572"/>
                    <a:pt x="473" y="569"/>
                  </a:cubicBezTo>
                  <a:cubicBezTo>
                    <a:pt x="460" y="570"/>
                    <a:pt x="447" y="569"/>
                    <a:pt x="435" y="571"/>
                  </a:cubicBezTo>
                  <a:cubicBezTo>
                    <a:pt x="432" y="572"/>
                    <a:pt x="430" y="577"/>
                    <a:pt x="427" y="578"/>
                  </a:cubicBezTo>
                  <a:cubicBezTo>
                    <a:pt x="417" y="585"/>
                    <a:pt x="424" y="586"/>
                    <a:pt x="408" y="583"/>
                  </a:cubicBezTo>
                  <a:cubicBezTo>
                    <a:pt x="399" y="579"/>
                    <a:pt x="395" y="570"/>
                    <a:pt x="391" y="562"/>
                  </a:cubicBezTo>
                  <a:cubicBezTo>
                    <a:pt x="388" y="500"/>
                    <a:pt x="395" y="509"/>
                    <a:pt x="345" y="506"/>
                  </a:cubicBezTo>
                  <a:cubicBezTo>
                    <a:pt x="338" y="503"/>
                    <a:pt x="337" y="496"/>
                    <a:pt x="334" y="490"/>
                  </a:cubicBezTo>
                  <a:cubicBezTo>
                    <a:pt x="322" y="429"/>
                    <a:pt x="309" y="419"/>
                    <a:pt x="363" y="415"/>
                  </a:cubicBezTo>
                  <a:cubicBezTo>
                    <a:pt x="362" y="388"/>
                    <a:pt x="361" y="381"/>
                    <a:pt x="353" y="360"/>
                  </a:cubicBezTo>
                  <a:cubicBezTo>
                    <a:pt x="355" y="323"/>
                    <a:pt x="348" y="312"/>
                    <a:pt x="381" y="309"/>
                  </a:cubicBezTo>
                  <a:cubicBezTo>
                    <a:pt x="393" y="304"/>
                    <a:pt x="388" y="307"/>
                    <a:pt x="396" y="302"/>
                  </a:cubicBezTo>
                  <a:cubicBezTo>
                    <a:pt x="397" y="301"/>
                    <a:pt x="398" y="299"/>
                    <a:pt x="399" y="298"/>
                  </a:cubicBezTo>
                  <a:cubicBezTo>
                    <a:pt x="401" y="297"/>
                    <a:pt x="403" y="298"/>
                    <a:pt x="405" y="297"/>
                  </a:cubicBezTo>
                  <a:cubicBezTo>
                    <a:pt x="408" y="295"/>
                    <a:pt x="410" y="281"/>
                    <a:pt x="411" y="278"/>
                  </a:cubicBezTo>
                  <a:cubicBezTo>
                    <a:pt x="410" y="262"/>
                    <a:pt x="415" y="256"/>
                    <a:pt x="403" y="249"/>
                  </a:cubicBezTo>
                  <a:cubicBezTo>
                    <a:pt x="401" y="244"/>
                    <a:pt x="402" y="239"/>
                    <a:pt x="406" y="235"/>
                  </a:cubicBezTo>
                  <a:cubicBezTo>
                    <a:pt x="409" y="232"/>
                    <a:pt x="415" y="228"/>
                    <a:pt x="415" y="228"/>
                  </a:cubicBezTo>
                  <a:cubicBezTo>
                    <a:pt x="431" y="201"/>
                    <a:pt x="415" y="180"/>
                    <a:pt x="410" y="156"/>
                  </a:cubicBezTo>
                  <a:cubicBezTo>
                    <a:pt x="411" y="141"/>
                    <a:pt x="409" y="142"/>
                    <a:pt x="420" y="136"/>
                  </a:cubicBezTo>
                  <a:cubicBezTo>
                    <a:pt x="424" y="131"/>
                    <a:pt x="426" y="130"/>
                    <a:pt x="432" y="129"/>
                  </a:cubicBezTo>
                  <a:cubicBezTo>
                    <a:pt x="435" y="124"/>
                    <a:pt x="438" y="123"/>
                    <a:pt x="441" y="118"/>
                  </a:cubicBezTo>
                  <a:cubicBezTo>
                    <a:pt x="444" y="103"/>
                    <a:pt x="432" y="101"/>
                    <a:pt x="420" y="100"/>
                  </a:cubicBezTo>
                  <a:cubicBezTo>
                    <a:pt x="422" y="93"/>
                    <a:pt x="422" y="86"/>
                    <a:pt x="425" y="79"/>
                  </a:cubicBezTo>
                  <a:cubicBezTo>
                    <a:pt x="425" y="68"/>
                    <a:pt x="440" y="24"/>
                    <a:pt x="418" y="21"/>
                  </a:cubicBezTo>
                  <a:cubicBezTo>
                    <a:pt x="411" y="18"/>
                    <a:pt x="407" y="13"/>
                    <a:pt x="401" y="10"/>
                  </a:cubicBezTo>
                  <a:cubicBezTo>
                    <a:pt x="395" y="0"/>
                    <a:pt x="395" y="13"/>
                    <a:pt x="389" y="17"/>
                  </a:cubicBezTo>
                  <a:cubicBezTo>
                    <a:pt x="384" y="27"/>
                    <a:pt x="372" y="28"/>
                    <a:pt x="362" y="29"/>
                  </a:cubicBezTo>
                  <a:cubicBezTo>
                    <a:pt x="356" y="32"/>
                    <a:pt x="357" y="35"/>
                    <a:pt x="351" y="38"/>
                  </a:cubicBezTo>
                  <a:cubicBezTo>
                    <a:pt x="350" y="62"/>
                    <a:pt x="353" y="63"/>
                    <a:pt x="334" y="69"/>
                  </a:cubicBezTo>
                  <a:cubicBezTo>
                    <a:pt x="330" y="75"/>
                    <a:pt x="328" y="76"/>
                    <a:pt x="321" y="77"/>
                  </a:cubicBezTo>
                  <a:cubicBezTo>
                    <a:pt x="309" y="83"/>
                    <a:pt x="307" y="86"/>
                    <a:pt x="291" y="88"/>
                  </a:cubicBezTo>
                  <a:cubicBezTo>
                    <a:pt x="290" y="102"/>
                    <a:pt x="294" y="117"/>
                    <a:pt x="281" y="125"/>
                  </a:cubicBezTo>
                  <a:cubicBezTo>
                    <a:pt x="233" y="124"/>
                    <a:pt x="249" y="122"/>
                    <a:pt x="223" y="117"/>
                  </a:cubicBezTo>
                  <a:cubicBezTo>
                    <a:pt x="219" y="109"/>
                    <a:pt x="211" y="112"/>
                    <a:pt x="202" y="113"/>
                  </a:cubicBezTo>
                  <a:cubicBezTo>
                    <a:pt x="182" y="121"/>
                    <a:pt x="194" y="156"/>
                    <a:pt x="192" y="170"/>
                  </a:cubicBezTo>
                  <a:cubicBezTo>
                    <a:pt x="191" y="179"/>
                    <a:pt x="175" y="173"/>
                    <a:pt x="166" y="173"/>
                  </a:cubicBezTo>
                  <a:cubicBezTo>
                    <a:pt x="154" y="178"/>
                    <a:pt x="159" y="175"/>
                    <a:pt x="151" y="180"/>
                  </a:cubicBezTo>
                  <a:cubicBezTo>
                    <a:pt x="147" y="188"/>
                    <a:pt x="138" y="180"/>
                    <a:pt x="132" y="177"/>
                  </a:cubicBezTo>
                  <a:cubicBezTo>
                    <a:pt x="128" y="168"/>
                    <a:pt x="124" y="170"/>
                    <a:pt x="115" y="172"/>
                  </a:cubicBezTo>
                  <a:cubicBezTo>
                    <a:pt x="110" y="175"/>
                    <a:pt x="109" y="179"/>
                    <a:pt x="106" y="184"/>
                  </a:cubicBezTo>
                  <a:cubicBezTo>
                    <a:pt x="104" y="204"/>
                    <a:pt x="96" y="200"/>
                    <a:pt x="79" y="202"/>
                  </a:cubicBezTo>
                  <a:cubicBezTo>
                    <a:pt x="64" y="210"/>
                    <a:pt x="60" y="207"/>
                    <a:pt x="36" y="208"/>
                  </a:cubicBezTo>
                  <a:cubicBezTo>
                    <a:pt x="31" y="216"/>
                    <a:pt x="26" y="227"/>
                    <a:pt x="38" y="232"/>
                  </a:cubicBezTo>
                  <a:cubicBezTo>
                    <a:pt x="40" y="240"/>
                    <a:pt x="42" y="247"/>
                    <a:pt x="45" y="254"/>
                  </a:cubicBezTo>
                  <a:cubicBezTo>
                    <a:pt x="44" y="277"/>
                    <a:pt x="57" y="310"/>
                    <a:pt x="33" y="316"/>
                  </a:cubicBezTo>
                  <a:cubicBezTo>
                    <a:pt x="27" y="321"/>
                    <a:pt x="24" y="325"/>
                    <a:pt x="17" y="329"/>
                  </a:cubicBezTo>
                  <a:cubicBezTo>
                    <a:pt x="3" y="358"/>
                    <a:pt x="43" y="447"/>
                    <a:pt x="0" y="43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B3F8AF8C-9824-40B4-BEC0-1DA6C50E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701" y="4908533"/>
              <a:ext cx="100962" cy="175448"/>
            </a:xfrm>
            <a:custGeom>
              <a:avLst/>
              <a:gdLst/>
              <a:ahLst/>
              <a:cxnLst>
                <a:cxn ang="0">
                  <a:pos x="64" y="133"/>
                </a:cxn>
                <a:cxn ang="0">
                  <a:pos x="51" y="117"/>
                </a:cxn>
                <a:cxn ang="0">
                  <a:pos x="31" y="85"/>
                </a:cxn>
                <a:cxn ang="0">
                  <a:pos x="28" y="48"/>
                </a:cxn>
                <a:cxn ang="0">
                  <a:pos x="15" y="31"/>
                </a:cxn>
                <a:cxn ang="0">
                  <a:pos x="4" y="15"/>
                </a:cxn>
                <a:cxn ang="0">
                  <a:pos x="0" y="1"/>
                </a:cxn>
                <a:cxn ang="0">
                  <a:pos x="26" y="2"/>
                </a:cxn>
                <a:cxn ang="0">
                  <a:pos x="54" y="16"/>
                </a:cxn>
                <a:cxn ang="0">
                  <a:pos x="64" y="27"/>
                </a:cxn>
                <a:cxn ang="0">
                  <a:pos x="58" y="121"/>
                </a:cxn>
                <a:cxn ang="0">
                  <a:pos x="64" y="133"/>
                </a:cxn>
              </a:cxnLst>
              <a:rect l="0" t="0" r="r" b="b"/>
              <a:pathLst>
                <a:path w="71" h="133">
                  <a:moveTo>
                    <a:pt x="64" y="133"/>
                  </a:moveTo>
                  <a:cubicBezTo>
                    <a:pt x="60" y="127"/>
                    <a:pt x="57" y="121"/>
                    <a:pt x="51" y="117"/>
                  </a:cubicBezTo>
                  <a:cubicBezTo>
                    <a:pt x="46" y="105"/>
                    <a:pt x="37" y="96"/>
                    <a:pt x="31" y="85"/>
                  </a:cubicBezTo>
                  <a:cubicBezTo>
                    <a:pt x="35" y="71"/>
                    <a:pt x="34" y="61"/>
                    <a:pt x="28" y="48"/>
                  </a:cubicBezTo>
                  <a:cubicBezTo>
                    <a:pt x="26" y="40"/>
                    <a:pt x="21" y="36"/>
                    <a:pt x="15" y="31"/>
                  </a:cubicBezTo>
                  <a:cubicBezTo>
                    <a:pt x="12" y="25"/>
                    <a:pt x="7" y="21"/>
                    <a:pt x="4" y="15"/>
                  </a:cubicBezTo>
                  <a:cubicBezTo>
                    <a:pt x="3" y="10"/>
                    <a:pt x="1" y="6"/>
                    <a:pt x="0" y="1"/>
                  </a:cubicBezTo>
                  <a:cubicBezTo>
                    <a:pt x="3" y="0"/>
                    <a:pt x="17" y="0"/>
                    <a:pt x="26" y="2"/>
                  </a:cubicBezTo>
                  <a:cubicBezTo>
                    <a:pt x="35" y="4"/>
                    <a:pt x="48" y="12"/>
                    <a:pt x="54" y="16"/>
                  </a:cubicBezTo>
                  <a:cubicBezTo>
                    <a:pt x="58" y="21"/>
                    <a:pt x="59" y="24"/>
                    <a:pt x="64" y="27"/>
                  </a:cubicBezTo>
                  <a:cubicBezTo>
                    <a:pt x="64" y="43"/>
                    <a:pt x="71" y="95"/>
                    <a:pt x="58" y="121"/>
                  </a:cubicBezTo>
                  <a:cubicBezTo>
                    <a:pt x="56" y="129"/>
                    <a:pt x="56" y="125"/>
                    <a:pt x="64" y="1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663F637C-4D98-4558-B3F9-653FC602F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032" y="3883548"/>
              <a:ext cx="1377922" cy="1047410"/>
            </a:xfrm>
            <a:custGeom>
              <a:avLst/>
              <a:gdLst/>
              <a:ahLst/>
              <a:cxnLst>
                <a:cxn ang="0">
                  <a:pos x="14" y="243"/>
                </a:cxn>
                <a:cxn ang="0">
                  <a:pos x="10" y="301"/>
                </a:cxn>
                <a:cxn ang="0">
                  <a:pos x="31" y="378"/>
                </a:cxn>
                <a:cxn ang="0">
                  <a:pos x="26" y="418"/>
                </a:cxn>
                <a:cxn ang="0">
                  <a:pos x="19" y="435"/>
                </a:cxn>
                <a:cxn ang="0">
                  <a:pos x="38" y="544"/>
                </a:cxn>
                <a:cxn ang="0">
                  <a:pos x="55" y="585"/>
                </a:cxn>
                <a:cxn ang="0">
                  <a:pos x="67" y="732"/>
                </a:cxn>
                <a:cxn ang="0">
                  <a:pos x="112" y="775"/>
                </a:cxn>
                <a:cxn ang="0">
                  <a:pos x="179" y="787"/>
                </a:cxn>
                <a:cxn ang="0">
                  <a:pos x="185" y="711"/>
                </a:cxn>
                <a:cxn ang="0">
                  <a:pos x="223" y="678"/>
                </a:cxn>
                <a:cxn ang="0">
                  <a:pos x="250" y="651"/>
                </a:cxn>
                <a:cxn ang="0">
                  <a:pos x="389" y="591"/>
                </a:cxn>
                <a:cxn ang="0">
                  <a:pos x="430" y="579"/>
                </a:cxn>
                <a:cxn ang="0">
                  <a:pos x="463" y="552"/>
                </a:cxn>
                <a:cxn ang="0">
                  <a:pos x="490" y="520"/>
                </a:cxn>
                <a:cxn ang="0">
                  <a:pos x="496" y="507"/>
                </a:cxn>
                <a:cxn ang="0">
                  <a:pos x="541" y="480"/>
                </a:cxn>
                <a:cxn ang="0">
                  <a:pos x="568" y="486"/>
                </a:cxn>
                <a:cxn ang="0">
                  <a:pos x="616" y="426"/>
                </a:cxn>
                <a:cxn ang="0">
                  <a:pos x="628" y="364"/>
                </a:cxn>
                <a:cxn ang="0">
                  <a:pos x="665" y="354"/>
                </a:cxn>
                <a:cxn ang="0">
                  <a:pos x="689" y="307"/>
                </a:cxn>
                <a:cxn ang="0">
                  <a:pos x="799" y="331"/>
                </a:cxn>
                <a:cxn ang="0">
                  <a:pos x="853" y="372"/>
                </a:cxn>
                <a:cxn ang="0">
                  <a:pos x="893" y="435"/>
                </a:cxn>
                <a:cxn ang="0">
                  <a:pos x="913" y="390"/>
                </a:cxn>
                <a:cxn ang="0">
                  <a:pos x="965" y="369"/>
                </a:cxn>
                <a:cxn ang="0">
                  <a:pos x="926" y="303"/>
                </a:cxn>
                <a:cxn ang="0">
                  <a:pos x="913" y="256"/>
                </a:cxn>
                <a:cxn ang="0">
                  <a:pos x="940" y="237"/>
                </a:cxn>
                <a:cxn ang="0">
                  <a:pos x="937" y="190"/>
                </a:cxn>
                <a:cxn ang="0">
                  <a:pos x="920" y="156"/>
                </a:cxn>
                <a:cxn ang="0">
                  <a:pos x="923" y="111"/>
                </a:cxn>
                <a:cxn ang="0">
                  <a:pos x="866" y="97"/>
                </a:cxn>
                <a:cxn ang="0">
                  <a:pos x="811" y="87"/>
                </a:cxn>
                <a:cxn ang="0">
                  <a:pos x="749" y="76"/>
                </a:cxn>
                <a:cxn ang="0">
                  <a:pos x="710" y="94"/>
                </a:cxn>
                <a:cxn ang="0">
                  <a:pos x="647" y="88"/>
                </a:cxn>
                <a:cxn ang="0">
                  <a:pos x="575" y="90"/>
                </a:cxn>
                <a:cxn ang="0">
                  <a:pos x="569" y="48"/>
                </a:cxn>
                <a:cxn ang="0">
                  <a:pos x="517" y="69"/>
                </a:cxn>
                <a:cxn ang="0">
                  <a:pos x="434" y="124"/>
                </a:cxn>
                <a:cxn ang="0">
                  <a:pos x="395" y="99"/>
                </a:cxn>
                <a:cxn ang="0">
                  <a:pos x="314" y="87"/>
                </a:cxn>
                <a:cxn ang="0">
                  <a:pos x="274" y="63"/>
                </a:cxn>
                <a:cxn ang="0">
                  <a:pos x="244" y="42"/>
                </a:cxn>
                <a:cxn ang="0">
                  <a:pos x="172" y="16"/>
                </a:cxn>
                <a:cxn ang="0">
                  <a:pos x="190" y="61"/>
                </a:cxn>
                <a:cxn ang="0">
                  <a:pos x="178" y="84"/>
                </a:cxn>
                <a:cxn ang="0">
                  <a:pos x="127" y="96"/>
                </a:cxn>
                <a:cxn ang="0">
                  <a:pos x="152" y="139"/>
                </a:cxn>
                <a:cxn ang="0">
                  <a:pos x="104" y="180"/>
                </a:cxn>
                <a:cxn ang="0">
                  <a:pos x="28" y="232"/>
                </a:cxn>
              </a:cxnLst>
              <a:rect l="0" t="0" r="r" b="b"/>
              <a:pathLst>
                <a:path w="969" h="794">
                  <a:moveTo>
                    <a:pt x="28" y="232"/>
                  </a:moveTo>
                  <a:cubicBezTo>
                    <a:pt x="22" y="235"/>
                    <a:pt x="20" y="240"/>
                    <a:pt x="14" y="243"/>
                  </a:cubicBezTo>
                  <a:cubicBezTo>
                    <a:pt x="11" y="247"/>
                    <a:pt x="10" y="252"/>
                    <a:pt x="7" y="256"/>
                  </a:cubicBezTo>
                  <a:cubicBezTo>
                    <a:pt x="4" y="271"/>
                    <a:pt x="0" y="288"/>
                    <a:pt x="10" y="301"/>
                  </a:cubicBezTo>
                  <a:cubicBezTo>
                    <a:pt x="12" y="309"/>
                    <a:pt x="15" y="316"/>
                    <a:pt x="17" y="324"/>
                  </a:cubicBezTo>
                  <a:cubicBezTo>
                    <a:pt x="16" y="357"/>
                    <a:pt x="2" y="380"/>
                    <a:pt x="31" y="378"/>
                  </a:cubicBezTo>
                  <a:cubicBezTo>
                    <a:pt x="41" y="371"/>
                    <a:pt x="34" y="392"/>
                    <a:pt x="22" y="394"/>
                  </a:cubicBezTo>
                  <a:cubicBezTo>
                    <a:pt x="23" y="403"/>
                    <a:pt x="25" y="409"/>
                    <a:pt x="26" y="418"/>
                  </a:cubicBezTo>
                  <a:cubicBezTo>
                    <a:pt x="26" y="423"/>
                    <a:pt x="27" y="428"/>
                    <a:pt x="25" y="433"/>
                  </a:cubicBezTo>
                  <a:cubicBezTo>
                    <a:pt x="24" y="435"/>
                    <a:pt x="19" y="433"/>
                    <a:pt x="19" y="435"/>
                  </a:cubicBezTo>
                  <a:cubicBezTo>
                    <a:pt x="15" y="463"/>
                    <a:pt x="22" y="502"/>
                    <a:pt x="28" y="529"/>
                  </a:cubicBezTo>
                  <a:cubicBezTo>
                    <a:pt x="30" y="547"/>
                    <a:pt x="29" y="536"/>
                    <a:pt x="38" y="544"/>
                  </a:cubicBezTo>
                  <a:cubicBezTo>
                    <a:pt x="41" y="547"/>
                    <a:pt x="47" y="553"/>
                    <a:pt x="47" y="553"/>
                  </a:cubicBezTo>
                  <a:cubicBezTo>
                    <a:pt x="52" y="566"/>
                    <a:pt x="53" y="569"/>
                    <a:pt x="55" y="585"/>
                  </a:cubicBezTo>
                  <a:cubicBezTo>
                    <a:pt x="55" y="587"/>
                    <a:pt x="56" y="592"/>
                    <a:pt x="56" y="592"/>
                  </a:cubicBezTo>
                  <a:cubicBezTo>
                    <a:pt x="58" y="638"/>
                    <a:pt x="46" y="691"/>
                    <a:pt x="67" y="732"/>
                  </a:cubicBezTo>
                  <a:cubicBezTo>
                    <a:pt x="69" y="746"/>
                    <a:pt x="84" y="778"/>
                    <a:pt x="97" y="781"/>
                  </a:cubicBezTo>
                  <a:cubicBezTo>
                    <a:pt x="103" y="780"/>
                    <a:pt x="106" y="777"/>
                    <a:pt x="112" y="775"/>
                  </a:cubicBezTo>
                  <a:cubicBezTo>
                    <a:pt x="126" y="779"/>
                    <a:pt x="138" y="785"/>
                    <a:pt x="152" y="789"/>
                  </a:cubicBezTo>
                  <a:cubicBezTo>
                    <a:pt x="161" y="794"/>
                    <a:pt x="171" y="793"/>
                    <a:pt x="179" y="787"/>
                  </a:cubicBezTo>
                  <a:cubicBezTo>
                    <a:pt x="184" y="777"/>
                    <a:pt x="180" y="766"/>
                    <a:pt x="187" y="756"/>
                  </a:cubicBezTo>
                  <a:cubicBezTo>
                    <a:pt x="188" y="742"/>
                    <a:pt x="191" y="724"/>
                    <a:pt x="185" y="711"/>
                  </a:cubicBezTo>
                  <a:cubicBezTo>
                    <a:pt x="184" y="705"/>
                    <a:pt x="181" y="702"/>
                    <a:pt x="179" y="696"/>
                  </a:cubicBezTo>
                  <a:cubicBezTo>
                    <a:pt x="183" y="668"/>
                    <a:pt x="186" y="679"/>
                    <a:pt x="223" y="678"/>
                  </a:cubicBezTo>
                  <a:cubicBezTo>
                    <a:pt x="228" y="675"/>
                    <a:pt x="238" y="669"/>
                    <a:pt x="238" y="669"/>
                  </a:cubicBezTo>
                  <a:cubicBezTo>
                    <a:pt x="239" y="662"/>
                    <a:pt x="245" y="657"/>
                    <a:pt x="250" y="651"/>
                  </a:cubicBezTo>
                  <a:cubicBezTo>
                    <a:pt x="252" y="643"/>
                    <a:pt x="323" y="642"/>
                    <a:pt x="335" y="642"/>
                  </a:cubicBezTo>
                  <a:cubicBezTo>
                    <a:pt x="338" y="578"/>
                    <a:pt x="322" y="588"/>
                    <a:pt x="389" y="591"/>
                  </a:cubicBezTo>
                  <a:cubicBezTo>
                    <a:pt x="399" y="590"/>
                    <a:pt x="409" y="591"/>
                    <a:pt x="419" y="589"/>
                  </a:cubicBezTo>
                  <a:cubicBezTo>
                    <a:pt x="424" y="588"/>
                    <a:pt x="423" y="580"/>
                    <a:pt x="430" y="579"/>
                  </a:cubicBezTo>
                  <a:cubicBezTo>
                    <a:pt x="435" y="575"/>
                    <a:pt x="438" y="572"/>
                    <a:pt x="442" y="567"/>
                  </a:cubicBezTo>
                  <a:cubicBezTo>
                    <a:pt x="436" y="550"/>
                    <a:pt x="444" y="553"/>
                    <a:pt x="463" y="552"/>
                  </a:cubicBezTo>
                  <a:cubicBezTo>
                    <a:pt x="480" y="547"/>
                    <a:pt x="473" y="537"/>
                    <a:pt x="487" y="529"/>
                  </a:cubicBezTo>
                  <a:cubicBezTo>
                    <a:pt x="490" y="525"/>
                    <a:pt x="503" y="511"/>
                    <a:pt x="490" y="520"/>
                  </a:cubicBezTo>
                  <a:cubicBezTo>
                    <a:pt x="490" y="516"/>
                    <a:pt x="489" y="512"/>
                    <a:pt x="491" y="508"/>
                  </a:cubicBezTo>
                  <a:cubicBezTo>
                    <a:pt x="492" y="506"/>
                    <a:pt x="494" y="508"/>
                    <a:pt x="496" y="507"/>
                  </a:cubicBezTo>
                  <a:cubicBezTo>
                    <a:pt x="503" y="505"/>
                    <a:pt x="507" y="499"/>
                    <a:pt x="514" y="498"/>
                  </a:cubicBezTo>
                  <a:cubicBezTo>
                    <a:pt x="523" y="492"/>
                    <a:pt x="532" y="486"/>
                    <a:pt x="541" y="480"/>
                  </a:cubicBezTo>
                  <a:cubicBezTo>
                    <a:pt x="548" y="481"/>
                    <a:pt x="552" y="481"/>
                    <a:pt x="556" y="487"/>
                  </a:cubicBezTo>
                  <a:cubicBezTo>
                    <a:pt x="560" y="487"/>
                    <a:pt x="564" y="487"/>
                    <a:pt x="568" y="486"/>
                  </a:cubicBezTo>
                  <a:cubicBezTo>
                    <a:pt x="573" y="484"/>
                    <a:pt x="573" y="468"/>
                    <a:pt x="574" y="465"/>
                  </a:cubicBezTo>
                  <a:cubicBezTo>
                    <a:pt x="580" y="452"/>
                    <a:pt x="607" y="439"/>
                    <a:pt x="616" y="426"/>
                  </a:cubicBezTo>
                  <a:cubicBezTo>
                    <a:pt x="612" y="417"/>
                    <a:pt x="609" y="409"/>
                    <a:pt x="605" y="400"/>
                  </a:cubicBezTo>
                  <a:cubicBezTo>
                    <a:pt x="603" y="391"/>
                    <a:pt x="619" y="365"/>
                    <a:pt x="628" y="364"/>
                  </a:cubicBezTo>
                  <a:cubicBezTo>
                    <a:pt x="636" y="363"/>
                    <a:pt x="644" y="363"/>
                    <a:pt x="652" y="363"/>
                  </a:cubicBezTo>
                  <a:cubicBezTo>
                    <a:pt x="656" y="360"/>
                    <a:pt x="661" y="357"/>
                    <a:pt x="665" y="354"/>
                  </a:cubicBezTo>
                  <a:cubicBezTo>
                    <a:pt x="671" y="343"/>
                    <a:pt x="682" y="336"/>
                    <a:pt x="688" y="325"/>
                  </a:cubicBezTo>
                  <a:cubicBezTo>
                    <a:pt x="688" y="319"/>
                    <a:pt x="684" y="311"/>
                    <a:pt x="689" y="307"/>
                  </a:cubicBezTo>
                  <a:cubicBezTo>
                    <a:pt x="690" y="306"/>
                    <a:pt x="738" y="315"/>
                    <a:pt x="742" y="316"/>
                  </a:cubicBezTo>
                  <a:cubicBezTo>
                    <a:pt x="761" y="325"/>
                    <a:pt x="778" y="327"/>
                    <a:pt x="799" y="331"/>
                  </a:cubicBezTo>
                  <a:cubicBezTo>
                    <a:pt x="808" y="338"/>
                    <a:pt x="815" y="336"/>
                    <a:pt x="827" y="337"/>
                  </a:cubicBezTo>
                  <a:cubicBezTo>
                    <a:pt x="858" y="349"/>
                    <a:pt x="850" y="321"/>
                    <a:pt x="853" y="372"/>
                  </a:cubicBezTo>
                  <a:cubicBezTo>
                    <a:pt x="853" y="382"/>
                    <a:pt x="850" y="415"/>
                    <a:pt x="859" y="427"/>
                  </a:cubicBezTo>
                  <a:cubicBezTo>
                    <a:pt x="862" y="442"/>
                    <a:pt x="881" y="431"/>
                    <a:pt x="893" y="435"/>
                  </a:cubicBezTo>
                  <a:cubicBezTo>
                    <a:pt x="901" y="422"/>
                    <a:pt x="892" y="406"/>
                    <a:pt x="905" y="396"/>
                  </a:cubicBezTo>
                  <a:cubicBezTo>
                    <a:pt x="915" y="380"/>
                    <a:pt x="901" y="400"/>
                    <a:pt x="913" y="390"/>
                  </a:cubicBezTo>
                  <a:cubicBezTo>
                    <a:pt x="923" y="382"/>
                    <a:pt x="926" y="375"/>
                    <a:pt x="940" y="372"/>
                  </a:cubicBezTo>
                  <a:cubicBezTo>
                    <a:pt x="948" y="368"/>
                    <a:pt x="958" y="374"/>
                    <a:pt x="965" y="369"/>
                  </a:cubicBezTo>
                  <a:cubicBezTo>
                    <a:pt x="969" y="366"/>
                    <a:pt x="965" y="360"/>
                    <a:pt x="964" y="355"/>
                  </a:cubicBezTo>
                  <a:cubicBezTo>
                    <a:pt x="961" y="335"/>
                    <a:pt x="944" y="314"/>
                    <a:pt x="926" y="303"/>
                  </a:cubicBezTo>
                  <a:cubicBezTo>
                    <a:pt x="919" y="294"/>
                    <a:pt x="928" y="294"/>
                    <a:pt x="935" y="289"/>
                  </a:cubicBezTo>
                  <a:cubicBezTo>
                    <a:pt x="933" y="262"/>
                    <a:pt x="931" y="269"/>
                    <a:pt x="913" y="256"/>
                  </a:cubicBezTo>
                  <a:cubicBezTo>
                    <a:pt x="919" y="252"/>
                    <a:pt x="925" y="248"/>
                    <a:pt x="931" y="244"/>
                  </a:cubicBezTo>
                  <a:cubicBezTo>
                    <a:pt x="934" y="242"/>
                    <a:pt x="940" y="237"/>
                    <a:pt x="940" y="237"/>
                  </a:cubicBezTo>
                  <a:cubicBezTo>
                    <a:pt x="938" y="225"/>
                    <a:pt x="937" y="217"/>
                    <a:pt x="926" y="211"/>
                  </a:cubicBezTo>
                  <a:cubicBezTo>
                    <a:pt x="928" y="203"/>
                    <a:pt x="933" y="198"/>
                    <a:pt x="937" y="190"/>
                  </a:cubicBezTo>
                  <a:cubicBezTo>
                    <a:pt x="935" y="181"/>
                    <a:pt x="936" y="174"/>
                    <a:pt x="929" y="168"/>
                  </a:cubicBezTo>
                  <a:cubicBezTo>
                    <a:pt x="926" y="163"/>
                    <a:pt x="922" y="161"/>
                    <a:pt x="920" y="156"/>
                  </a:cubicBezTo>
                  <a:cubicBezTo>
                    <a:pt x="924" y="147"/>
                    <a:pt x="930" y="136"/>
                    <a:pt x="938" y="130"/>
                  </a:cubicBezTo>
                  <a:cubicBezTo>
                    <a:pt x="937" y="118"/>
                    <a:pt x="935" y="113"/>
                    <a:pt x="923" y="111"/>
                  </a:cubicBezTo>
                  <a:cubicBezTo>
                    <a:pt x="917" y="102"/>
                    <a:pt x="907" y="89"/>
                    <a:pt x="896" y="87"/>
                  </a:cubicBezTo>
                  <a:cubicBezTo>
                    <a:pt x="884" y="81"/>
                    <a:pt x="876" y="91"/>
                    <a:pt x="866" y="97"/>
                  </a:cubicBezTo>
                  <a:cubicBezTo>
                    <a:pt x="856" y="96"/>
                    <a:pt x="850" y="89"/>
                    <a:pt x="841" y="85"/>
                  </a:cubicBezTo>
                  <a:cubicBezTo>
                    <a:pt x="829" y="87"/>
                    <a:pt x="822" y="88"/>
                    <a:pt x="811" y="87"/>
                  </a:cubicBezTo>
                  <a:cubicBezTo>
                    <a:pt x="807" y="80"/>
                    <a:pt x="801" y="76"/>
                    <a:pt x="794" y="72"/>
                  </a:cubicBezTo>
                  <a:cubicBezTo>
                    <a:pt x="777" y="73"/>
                    <a:pt x="765" y="74"/>
                    <a:pt x="749" y="76"/>
                  </a:cubicBezTo>
                  <a:cubicBezTo>
                    <a:pt x="743" y="81"/>
                    <a:pt x="738" y="87"/>
                    <a:pt x="731" y="90"/>
                  </a:cubicBezTo>
                  <a:cubicBezTo>
                    <a:pt x="724" y="99"/>
                    <a:pt x="722" y="96"/>
                    <a:pt x="710" y="94"/>
                  </a:cubicBezTo>
                  <a:cubicBezTo>
                    <a:pt x="702" y="88"/>
                    <a:pt x="694" y="83"/>
                    <a:pt x="686" y="79"/>
                  </a:cubicBezTo>
                  <a:cubicBezTo>
                    <a:pt x="657" y="81"/>
                    <a:pt x="666" y="84"/>
                    <a:pt x="647" y="88"/>
                  </a:cubicBezTo>
                  <a:cubicBezTo>
                    <a:pt x="643" y="95"/>
                    <a:pt x="640" y="96"/>
                    <a:pt x="632" y="97"/>
                  </a:cubicBezTo>
                  <a:cubicBezTo>
                    <a:pt x="612" y="97"/>
                    <a:pt x="591" y="103"/>
                    <a:pt x="575" y="90"/>
                  </a:cubicBezTo>
                  <a:cubicBezTo>
                    <a:pt x="573" y="80"/>
                    <a:pt x="580" y="79"/>
                    <a:pt x="589" y="78"/>
                  </a:cubicBezTo>
                  <a:cubicBezTo>
                    <a:pt x="597" y="65"/>
                    <a:pt x="582" y="50"/>
                    <a:pt x="569" y="48"/>
                  </a:cubicBezTo>
                  <a:cubicBezTo>
                    <a:pt x="550" y="49"/>
                    <a:pt x="542" y="49"/>
                    <a:pt x="527" y="58"/>
                  </a:cubicBezTo>
                  <a:cubicBezTo>
                    <a:pt x="524" y="63"/>
                    <a:pt x="522" y="66"/>
                    <a:pt x="517" y="69"/>
                  </a:cubicBezTo>
                  <a:cubicBezTo>
                    <a:pt x="502" y="88"/>
                    <a:pt x="486" y="95"/>
                    <a:pt x="467" y="108"/>
                  </a:cubicBezTo>
                  <a:cubicBezTo>
                    <a:pt x="453" y="118"/>
                    <a:pt x="453" y="123"/>
                    <a:pt x="434" y="124"/>
                  </a:cubicBezTo>
                  <a:cubicBezTo>
                    <a:pt x="430" y="124"/>
                    <a:pt x="420" y="125"/>
                    <a:pt x="416" y="120"/>
                  </a:cubicBezTo>
                  <a:cubicBezTo>
                    <a:pt x="408" y="110"/>
                    <a:pt x="411" y="102"/>
                    <a:pt x="395" y="99"/>
                  </a:cubicBezTo>
                  <a:cubicBezTo>
                    <a:pt x="378" y="86"/>
                    <a:pt x="341" y="91"/>
                    <a:pt x="328" y="91"/>
                  </a:cubicBezTo>
                  <a:cubicBezTo>
                    <a:pt x="323" y="90"/>
                    <a:pt x="319" y="88"/>
                    <a:pt x="314" y="87"/>
                  </a:cubicBezTo>
                  <a:cubicBezTo>
                    <a:pt x="308" y="84"/>
                    <a:pt x="303" y="79"/>
                    <a:pt x="296" y="78"/>
                  </a:cubicBezTo>
                  <a:cubicBezTo>
                    <a:pt x="289" y="73"/>
                    <a:pt x="281" y="68"/>
                    <a:pt x="274" y="63"/>
                  </a:cubicBezTo>
                  <a:cubicBezTo>
                    <a:pt x="270" y="57"/>
                    <a:pt x="264" y="52"/>
                    <a:pt x="257" y="51"/>
                  </a:cubicBezTo>
                  <a:cubicBezTo>
                    <a:pt x="253" y="48"/>
                    <a:pt x="248" y="45"/>
                    <a:pt x="244" y="42"/>
                  </a:cubicBezTo>
                  <a:cubicBezTo>
                    <a:pt x="240" y="36"/>
                    <a:pt x="236" y="30"/>
                    <a:pt x="233" y="24"/>
                  </a:cubicBezTo>
                  <a:cubicBezTo>
                    <a:pt x="228" y="0"/>
                    <a:pt x="181" y="16"/>
                    <a:pt x="172" y="16"/>
                  </a:cubicBezTo>
                  <a:cubicBezTo>
                    <a:pt x="165" y="20"/>
                    <a:pt x="162" y="24"/>
                    <a:pt x="157" y="31"/>
                  </a:cubicBezTo>
                  <a:cubicBezTo>
                    <a:pt x="159" y="55"/>
                    <a:pt x="168" y="57"/>
                    <a:pt x="190" y="61"/>
                  </a:cubicBezTo>
                  <a:cubicBezTo>
                    <a:pt x="195" y="65"/>
                    <a:pt x="199" y="66"/>
                    <a:pt x="202" y="72"/>
                  </a:cubicBezTo>
                  <a:cubicBezTo>
                    <a:pt x="193" y="74"/>
                    <a:pt x="186" y="80"/>
                    <a:pt x="178" y="84"/>
                  </a:cubicBezTo>
                  <a:cubicBezTo>
                    <a:pt x="168" y="88"/>
                    <a:pt x="156" y="86"/>
                    <a:pt x="145" y="87"/>
                  </a:cubicBezTo>
                  <a:cubicBezTo>
                    <a:pt x="139" y="88"/>
                    <a:pt x="132" y="92"/>
                    <a:pt x="127" y="96"/>
                  </a:cubicBezTo>
                  <a:cubicBezTo>
                    <a:pt x="124" y="102"/>
                    <a:pt x="126" y="105"/>
                    <a:pt x="133" y="106"/>
                  </a:cubicBezTo>
                  <a:cubicBezTo>
                    <a:pt x="142" y="111"/>
                    <a:pt x="142" y="131"/>
                    <a:pt x="152" y="139"/>
                  </a:cubicBezTo>
                  <a:cubicBezTo>
                    <a:pt x="151" y="186"/>
                    <a:pt x="161" y="181"/>
                    <a:pt x="118" y="180"/>
                  </a:cubicBezTo>
                  <a:cubicBezTo>
                    <a:pt x="110" y="178"/>
                    <a:pt x="107" y="172"/>
                    <a:pt x="104" y="180"/>
                  </a:cubicBezTo>
                  <a:cubicBezTo>
                    <a:pt x="102" y="205"/>
                    <a:pt x="96" y="225"/>
                    <a:pt x="73" y="237"/>
                  </a:cubicBezTo>
                  <a:cubicBezTo>
                    <a:pt x="58" y="236"/>
                    <a:pt x="35" y="245"/>
                    <a:pt x="28" y="23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9F2C7812-F666-4B4C-91CE-2A158804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736" y="3420524"/>
              <a:ext cx="1005358" cy="779622"/>
            </a:xfrm>
            <a:custGeom>
              <a:avLst/>
              <a:gdLst/>
              <a:ahLst/>
              <a:cxnLst>
                <a:cxn ang="0">
                  <a:pos x="511" y="540"/>
                </a:cxn>
                <a:cxn ang="0">
                  <a:pos x="506" y="472"/>
                </a:cxn>
                <a:cxn ang="0">
                  <a:pos x="494" y="429"/>
                </a:cxn>
                <a:cxn ang="0">
                  <a:pos x="515" y="396"/>
                </a:cxn>
                <a:cxn ang="0">
                  <a:pos x="490" y="378"/>
                </a:cxn>
                <a:cxn ang="0">
                  <a:pos x="485" y="321"/>
                </a:cxn>
                <a:cxn ang="0">
                  <a:pos x="464" y="312"/>
                </a:cxn>
                <a:cxn ang="0">
                  <a:pos x="439" y="346"/>
                </a:cxn>
                <a:cxn ang="0">
                  <a:pos x="442" y="390"/>
                </a:cxn>
                <a:cxn ang="0">
                  <a:pos x="401" y="457"/>
                </a:cxn>
                <a:cxn ang="0">
                  <a:pos x="371" y="469"/>
                </a:cxn>
                <a:cxn ang="0">
                  <a:pos x="329" y="483"/>
                </a:cxn>
                <a:cxn ang="0">
                  <a:pos x="232" y="462"/>
                </a:cxn>
                <a:cxn ang="0">
                  <a:pos x="209" y="439"/>
                </a:cxn>
                <a:cxn ang="0">
                  <a:pos x="182" y="411"/>
                </a:cxn>
                <a:cxn ang="0">
                  <a:pos x="106" y="319"/>
                </a:cxn>
                <a:cxn ang="0">
                  <a:pos x="91" y="270"/>
                </a:cxn>
                <a:cxn ang="0">
                  <a:pos x="104" y="288"/>
                </a:cxn>
                <a:cxn ang="0">
                  <a:pos x="176" y="283"/>
                </a:cxn>
                <a:cxn ang="0">
                  <a:pos x="235" y="243"/>
                </a:cxn>
                <a:cxn ang="0">
                  <a:pos x="259" y="196"/>
                </a:cxn>
                <a:cxn ang="0">
                  <a:pos x="176" y="220"/>
                </a:cxn>
                <a:cxn ang="0">
                  <a:pos x="116" y="204"/>
                </a:cxn>
                <a:cxn ang="0">
                  <a:pos x="44" y="153"/>
                </a:cxn>
                <a:cxn ang="0">
                  <a:pos x="55" y="108"/>
                </a:cxn>
                <a:cxn ang="0">
                  <a:pos x="10" y="99"/>
                </a:cxn>
                <a:cxn ang="0">
                  <a:pos x="7" y="87"/>
                </a:cxn>
                <a:cxn ang="0">
                  <a:pos x="32" y="70"/>
                </a:cxn>
                <a:cxn ang="0">
                  <a:pos x="71" y="60"/>
                </a:cxn>
                <a:cxn ang="0">
                  <a:pos x="164" y="39"/>
                </a:cxn>
                <a:cxn ang="0">
                  <a:pos x="206" y="57"/>
                </a:cxn>
                <a:cxn ang="0">
                  <a:pos x="250" y="42"/>
                </a:cxn>
                <a:cxn ang="0">
                  <a:pos x="283" y="54"/>
                </a:cxn>
                <a:cxn ang="0">
                  <a:pos x="335" y="46"/>
                </a:cxn>
                <a:cxn ang="0">
                  <a:pos x="361" y="0"/>
                </a:cxn>
                <a:cxn ang="0">
                  <a:pos x="457" y="13"/>
                </a:cxn>
                <a:cxn ang="0">
                  <a:pos x="490" y="34"/>
                </a:cxn>
                <a:cxn ang="0">
                  <a:pos x="574" y="57"/>
                </a:cxn>
                <a:cxn ang="0">
                  <a:pos x="592" y="103"/>
                </a:cxn>
                <a:cxn ang="0">
                  <a:pos x="620" y="157"/>
                </a:cxn>
                <a:cxn ang="0">
                  <a:pos x="637" y="177"/>
                </a:cxn>
                <a:cxn ang="0">
                  <a:pos x="665" y="207"/>
                </a:cxn>
                <a:cxn ang="0">
                  <a:pos x="707" y="249"/>
                </a:cxn>
                <a:cxn ang="0">
                  <a:pos x="689" y="289"/>
                </a:cxn>
                <a:cxn ang="0">
                  <a:pos x="668" y="360"/>
                </a:cxn>
                <a:cxn ang="0">
                  <a:pos x="641" y="400"/>
                </a:cxn>
                <a:cxn ang="0">
                  <a:pos x="667" y="415"/>
                </a:cxn>
                <a:cxn ang="0">
                  <a:pos x="641" y="435"/>
                </a:cxn>
                <a:cxn ang="0">
                  <a:pos x="622" y="483"/>
                </a:cxn>
                <a:cxn ang="0">
                  <a:pos x="598" y="546"/>
                </a:cxn>
                <a:cxn ang="0">
                  <a:pos x="581" y="546"/>
                </a:cxn>
                <a:cxn ang="0">
                  <a:pos x="563" y="580"/>
                </a:cxn>
                <a:cxn ang="0">
                  <a:pos x="503" y="586"/>
                </a:cxn>
              </a:cxnLst>
              <a:rect l="0" t="0" r="r" b="b"/>
              <a:pathLst>
                <a:path w="707" h="591">
                  <a:moveTo>
                    <a:pt x="503" y="586"/>
                  </a:moveTo>
                  <a:cubicBezTo>
                    <a:pt x="504" y="570"/>
                    <a:pt x="498" y="550"/>
                    <a:pt x="511" y="540"/>
                  </a:cubicBezTo>
                  <a:cubicBezTo>
                    <a:pt x="513" y="528"/>
                    <a:pt x="516" y="516"/>
                    <a:pt x="520" y="505"/>
                  </a:cubicBezTo>
                  <a:cubicBezTo>
                    <a:pt x="518" y="491"/>
                    <a:pt x="516" y="482"/>
                    <a:pt x="506" y="472"/>
                  </a:cubicBezTo>
                  <a:cubicBezTo>
                    <a:pt x="505" y="466"/>
                    <a:pt x="502" y="463"/>
                    <a:pt x="500" y="457"/>
                  </a:cubicBezTo>
                  <a:cubicBezTo>
                    <a:pt x="499" y="448"/>
                    <a:pt x="497" y="438"/>
                    <a:pt x="494" y="429"/>
                  </a:cubicBezTo>
                  <a:cubicBezTo>
                    <a:pt x="496" y="414"/>
                    <a:pt x="499" y="408"/>
                    <a:pt x="514" y="405"/>
                  </a:cubicBezTo>
                  <a:cubicBezTo>
                    <a:pt x="521" y="402"/>
                    <a:pt x="528" y="398"/>
                    <a:pt x="515" y="396"/>
                  </a:cubicBezTo>
                  <a:cubicBezTo>
                    <a:pt x="509" y="393"/>
                    <a:pt x="501" y="391"/>
                    <a:pt x="494" y="390"/>
                  </a:cubicBezTo>
                  <a:cubicBezTo>
                    <a:pt x="487" y="387"/>
                    <a:pt x="488" y="385"/>
                    <a:pt x="490" y="378"/>
                  </a:cubicBezTo>
                  <a:cubicBezTo>
                    <a:pt x="491" y="363"/>
                    <a:pt x="486" y="331"/>
                    <a:pt x="505" y="327"/>
                  </a:cubicBezTo>
                  <a:cubicBezTo>
                    <a:pt x="525" y="317"/>
                    <a:pt x="497" y="322"/>
                    <a:pt x="485" y="321"/>
                  </a:cubicBezTo>
                  <a:cubicBezTo>
                    <a:pt x="480" y="317"/>
                    <a:pt x="478" y="313"/>
                    <a:pt x="473" y="310"/>
                  </a:cubicBezTo>
                  <a:cubicBezTo>
                    <a:pt x="471" y="299"/>
                    <a:pt x="470" y="308"/>
                    <a:pt x="464" y="312"/>
                  </a:cubicBezTo>
                  <a:cubicBezTo>
                    <a:pt x="453" y="308"/>
                    <a:pt x="459" y="314"/>
                    <a:pt x="463" y="319"/>
                  </a:cubicBezTo>
                  <a:cubicBezTo>
                    <a:pt x="468" y="346"/>
                    <a:pt x="462" y="345"/>
                    <a:pt x="439" y="346"/>
                  </a:cubicBezTo>
                  <a:cubicBezTo>
                    <a:pt x="436" y="351"/>
                    <a:pt x="434" y="354"/>
                    <a:pt x="433" y="360"/>
                  </a:cubicBezTo>
                  <a:cubicBezTo>
                    <a:pt x="434" y="376"/>
                    <a:pt x="430" y="383"/>
                    <a:pt x="442" y="390"/>
                  </a:cubicBezTo>
                  <a:cubicBezTo>
                    <a:pt x="452" y="403"/>
                    <a:pt x="435" y="434"/>
                    <a:pt x="422" y="442"/>
                  </a:cubicBezTo>
                  <a:cubicBezTo>
                    <a:pt x="417" y="450"/>
                    <a:pt x="410" y="455"/>
                    <a:pt x="401" y="457"/>
                  </a:cubicBezTo>
                  <a:cubicBezTo>
                    <a:pt x="396" y="461"/>
                    <a:pt x="392" y="462"/>
                    <a:pt x="386" y="463"/>
                  </a:cubicBezTo>
                  <a:cubicBezTo>
                    <a:pt x="381" y="467"/>
                    <a:pt x="377" y="468"/>
                    <a:pt x="371" y="469"/>
                  </a:cubicBezTo>
                  <a:cubicBezTo>
                    <a:pt x="364" y="474"/>
                    <a:pt x="355" y="474"/>
                    <a:pt x="347" y="477"/>
                  </a:cubicBezTo>
                  <a:cubicBezTo>
                    <a:pt x="341" y="481"/>
                    <a:pt x="336" y="481"/>
                    <a:pt x="329" y="483"/>
                  </a:cubicBezTo>
                  <a:cubicBezTo>
                    <a:pt x="305" y="495"/>
                    <a:pt x="277" y="488"/>
                    <a:pt x="251" y="483"/>
                  </a:cubicBezTo>
                  <a:cubicBezTo>
                    <a:pt x="245" y="476"/>
                    <a:pt x="239" y="468"/>
                    <a:pt x="232" y="462"/>
                  </a:cubicBezTo>
                  <a:cubicBezTo>
                    <a:pt x="229" y="456"/>
                    <a:pt x="227" y="453"/>
                    <a:pt x="221" y="450"/>
                  </a:cubicBezTo>
                  <a:cubicBezTo>
                    <a:pt x="218" y="444"/>
                    <a:pt x="215" y="442"/>
                    <a:pt x="209" y="439"/>
                  </a:cubicBezTo>
                  <a:cubicBezTo>
                    <a:pt x="205" y="434"/>
                    <a:pt x="201" y="433"/>
                    <a:pt x="197" y="429"/>
                  </a:cubicBezTo>
                  <a:cubicBezTo>
                    <a:pt x="191" y="423"/>
                    <a:pt x="189" y="416"/>
                    <a:pt x="182" y="411"/>
                  </a:cubicBezTo>
                  <a:cubicBezTo>
                    <a:pt x="171" y="393"/>
                    <a:pt x="161" y="362"/>
                    <a:pt x="143" y="351"/>
                  </a:cubicBezTo>
                  <a:cubicBezTo>
                    <a:pt x="139" y="345"/>
                    <a:pt x="112" y="322"/>
                    <a:pt x="106" y="319"/>
                  </a:cubicBezTo>
                  <a:cubicBezTo>
                    <a:pt x="100" y="308"/>
                    <a:pt x="93" y="297"/>
                    <a:pt x="86" y="286"/>
                  </a:cubicBezTo>
                  <a:cubicBezTo>
                    <a:pt x="85" y="277"/>
                    <a:pt x="80" y="272"/>
                    <a:pt x="91" y="270"/>
                  </a:cubicBezTo>
                  <a:cubicBezTo>
                    <a:pt x="97" y="267"/>
                    <a:pt x="99" y="265"/>
                    <a:pt x="103" y="271"/>
                  </a:cubicBezTo>
                  <a:cubicBezTo>
                    <a:pt x="101" y="279"/>
                    <a:pt x="98" y="283"/>
                    <a:pt x="104" y="288"/>
                  </a:cubicBezTo>
                  <a:cubicBezTo>
                    <a:pt x="131" y="286"/>
                    <a:pt x="135" y="292"/>
                    <a:pt x="146" y="274"/>
                  </a:cubicBezTo>
                  <a:cubicBezTo>
                    <a:pt x="156" y="290"/>
                    <a:pt x="144" y="286"/>
                    <a:pt x="176" y="283"/>
                  </a:cubicBezTo>
                  <a:cubicBezTo>
                    <a:pt x="189" y="280"/>
                    <a:pt x="199" y="264"/>
                    <a:pt x="214" y="261"/>
                  </a:cubicBezTo>
                  <a:cubicBezTo>
                    <a:pt x="222" y="257"/>
                    <a:pt x="227" y="248"/>
                    <a:pt x="235" y="243"/>
                  </a:cubicBezTo>
                  <a:cubicBezTo>
                    <a:pt x="239" y="236"/>
                    <a:pt x="248" y="230"/>
                    <a:pt x="256" y="228"/>
                  </a:cubicBezTo>
                  <a:cubicBezTo>
                    <a:pt x="262" y="218"/>
                    <a:pt x="260" y="208"/>
                    <a:pt x="259" y="196"/>
                  </a:cubicBezTo>
                  <a:cubicBezTo>
                    <a:pt x="222" y="218"/>
                    <a:pt x="267" y="213"/>
                    <a:pt x="191" y="216"/>
                  </a:cubicBezTo>
                  <a:cubicBezTo>
                    <a:pt x="186" y="217"/>
                    <a:pt x="181" y="219"/>
                    <a:pt x="176" y="220"/>
                  </a:cubicBezTo>
                  <a:cubicBezTo>
                    <a:pt x="169" y="223"/>
                    <a:pt x="162" y="225"/>
                    <a:pt x="154" y="226"/>
                  </a:cubicBezTo>
                  <a:cubicBezTo>
                    <a:pt x="141" y="224"/>
                    <a:pt x="131" y="207"/>
                    <a:pt x="116" y="204"/>
                  </a:cubicBezTo>
                  <a:cubicBezTo>
                    <a:pt x="102" y="193"/>
                    <a:pt x="88" y="189"/>
                    <a:pt x="70" y="186"/>
                  </a:cubicBezTo>
                  <a:cubicBezTo>
                    <a:pt x="57" y="178"/>
                    <a:pt x="53" y="165"/>
                    <a:pt x="44" y="153"/>
                  </a:cubicBezTo>
                  <a:cubicBezTo>
                    <a:pt x="42" y="143"/>
                    <a:pt x="42" y="130"/>
                    <a:pt x="38" y="121"/>
                  </a:cubicBezTo>
                  <a:cubicBezTo>
                    <a:pt x="41" y="111"/>
                    <a:pt x="45" y="110"/>
                    <a:pt x="55" y="108"/>
                  </a:cubicBezTo>
                  <a:cubicBezTo>
                    <a:pt x="60" y="102"/>
                    <a:pt x="62" y="101"/>
                    <a:pt x="59" y="94"/>
                  </a:cubicBezTo>
                  <a:cubicBezTo>
                    <a:pt x="43" y="96"/>
                    <a:pt x="25" y="94"/>
                    <a:pt x="10" y="99"/>
                  </a:cubicBezTo>
                  <a:cubicBezTo>
                    <a:pt x="7" y="98"/>
                    <a:pt x="4" y="99"/>
                    <a:pt x="2" y="97"/>
                  </a:cubicBezTo>
                  <a:cubicBezTo>
                    <a:pt x="0" y="95"/>
                    <a:pt x="6" y="88"/>
                    <a:pt x="7" y="87"/>
                  </a:cubicBezTo>
                  <a:cubicBezTo>
                    <a:pt x="12" y="79"/>
                    <a:pt x="19" y="74"/>
                    <a:pt x="28" y="72"/>
                  </a:cubicBezTo>
                  <a:cubicBezTo>
                    <a:pt x="29" y="71"/>
                    <a:pt x="31" y="70"/>
                    <a:pt x="32" y="70"/>
                  </a:cubicBezTo>
                  <a:cubicBezTo>
                    <a:pt x="45" y="69"/>
                    <a:pt x="58" y="72"/>
                    <a:pt x="70" y="69"/>
                  </a:cubicBezTo>
                  <a:cubicBezTo>
                    <a:pt x="73" y="68"/>
                    <a:pt x="71" y="63"/>
                    <a:pt x="71" y="60"/>
                  </a:cubicBezTo>
                  <a:cubicBezTo>
                    <a:pt x="73" y="47"/>
                    <a:pt x="72" y="36"/>
                    <a:pt x="85" y="33"/>
                  </a:cubicBezTo>
                  <a:cubicBezTo>
                    <a:pt x="111" y="37"/>
                    <a:pt x="137" y="38"/>
                    <a:pt x="164" y="39"/>
                  </a:cubicBezTo>
                  <a:cubicBezTo>
                    <a:pt x="167" y="46"/>
                    <a:pt x="174" y="48"/>
                    <a:pt x="181" y="49"/>
                  </a:cubicBezTo>
                  <a:cubicBezTo>
                    <a:pt x="189" y="55"/>
                    <a:pt x="197" y="55"/>
                    <a:pt x="206" y="57"/>
                  </a:cubicBezTo>
                  <a:cubicBezTo>
                    <a:pt x="213" y="56"/>
                    <a:pt x="220" y="57"/>
                    <a:pt x="227" y="55"/>
                  </a:cubicBezTo>
                  <a:cubicBezTo>
                    <a:pt x="235" y="53"/>
                    <a:pt x="241" y="44"/>
                    <a:pt x="250" y="42"/>
                  </a:cubicBezTo>
                  <a:cubicBezTo>
                    <a:pt x="260" y="37"/>
                    <a:pt x="264" y="34"/>
                    <a:pt x="281" y="42"/>
                  </a:cubicBezTo>
                  <a:cubicBezTo>
                    <a:pt x="285" y="44"/>
                    <a:pt x="281" y="51"/>
                    <a:pt x="283" y="54"/>
                  </a:cubicBezTo>
                  <a:cubicBezTo>
                    <a:pt x="284" y="56"/>
                    <a:pt x="287" y="55"/>
                    <a:pt x="289" y="55"/>
                  </a:cubicBezTo>
                  <a:cubicBezTo>
                    <a:pt x="301" y="55"/>
                    <a:pt x="332" y="64"/>
                    <a:pt x="335" y="46"/>
                  </a:cubicBezTo>
                  <a:cubicBezTo>
                    <a:pt x="337" y="24"/>
                    <a:pt x="333" y="18"/>
                    <a:pt x="349" y="9"/>
                  </a:cubicBezTo>
                  <a:cubicBezTo>
                    <a:pt x="353" y="3"/>
                    <a:pt x="354" y="1"/>
                    <a:pt x="361" y="0"/>
                  </a:cubicBezTo>
                  <a:cubicBezTo>
                    <a:pt x="375" y="7"/>
                    <a:pt x="384" y="8"/>
                    <a:pt x="401" y="9"/>
                  </a:cubicBezTo>
                  <a:cubicBezTo>
                    <a:pt x="419" y="13"/>
                    <a:pt x="439" y="9"/>
                    <a:pt x="457" y="13"/>
                  </a:cubicBezTo>
                  <a:cubicBezTo>
                    <a:pt x="461" y="19"/>
                    <a:pt x="465" y="25"/>
                    <a:pt x="472" y="27"/>
                  </a:cubicBezTo>
                  <a:cubicBezTo>
                    <a:pt x="477" y="31"/>
                    <a:pt x="484" y="33"/>
                    <a:pt x="490" y="34"/>
                  </a:cubicBezTo>
                  <a:cubicBezTo>
                    <a:pt x="504" y="52"/>
                    <a:pt x="519" y="51"/>
                    <a:pt x="542" y="52"/>
                  </a:cubicBezTo>
                  <a:cubicBezTo>
                    <a:pt x="553" y="56"/>
                    <a:pt x="561" y="56"/>
                    <a:pt x="574" y="57"/>
                  </a:cubicBezTo>
                  <a:cubicBezTo>
                    <a:pt x="584" y="65"/>
                    <a:pt x="579" y="79"/>
                    <a:pt x="578" y="90"/>
                  </a:cubicBezTo>
                  <a:cubicBezTo>
                    <a:pt x="582" y="101"/>
                    <a:pt x="588" y="92"/>
                    <a:pt x="592" y="103"/>
                  </a:cubicBezTo>
                  <a:cubicBezTo>
                    <a:pt x="593" y="133"/>
                    <a:pt x="583" y="149"/>
                    <a:pt x="610" y="154"/>
                  </a:cubicBezTo>
                  <a:cubicBezTo>
                    <a:pt x="613" y="156"/>
                    <a:pt x="617" y="155"/>
                    <a:pt x="620" y="157"/>
                  </a:cubicBezTo>
                  <a:cubicBezTo>
                    <a:pt x="632" y="165"/>
                    <a:pt x="614" y="160"/>
                    <a:pt x="628" y="163"/>
                  </a:cubicBezTo>
                  <a:cubicBezTo>
                    <a:pt x="632" y="169"/>
                    <a:pt x="630" y="173"/>
                    <a:pt x="637" y="177"/>
                  </a:cubicBezTo>
                  <a:cubicBezTo>
                    <a:pt x="638" y="185"/>
                    <a:pt x="639" y="186"/>
                    <a:pt x="646" y="190"/>
                  </a:cubicBezTo>
                  <a:cubicBezTo>
                    <a:pt x="647" y="191"/>
                    <a:pt x="663" y="206"/>
                    <a:pt x="665" y="207"/>
                  </a:cubicBezTo>
                  <a:cubicBezTo>
                    <a:pt x="673" y="217"/>
                    <a:pt x="691" y="229"/>
                    <a:pt x="703" y="234"/>
                  </a:cubicBezTo>
                  <a:cubicBezTo>
                    <a:pt x="704" y="239"/>
                    <a:pt x="706" y="244"/>
                    <a:pt x="707" y="249"/>
                  </a:cubicBezTo>
                  <a:cubicBezTo>
                    <a:pt x="706" y="261"/>
                    <a:pt x="706" y="263"/>
                    <a:pt x="700" y="271"/>
                  </a:cubicBezTo>
                  <a:cubicBezTo>
                    <a:pt x="698" y="286"/>
                    <a:pt x="699" y="281"/>
                    <a:pt x="689" y="289"/>
                  </a:cubicBezTo>
                  <a:cubicBezTo>
                    <a:pt x="683" y="299"/>
                    <a:pt x="673" y="303"/>
                    <a:pt x="668" y="315"/>
                  </a:cubicBezTo>
                  <a:cubicBezTo>
                    <a:pt x="668" y="325"/>
                    <a:pt x="659" y="353"/>
                    <a:pt x="668" y="360"/>
                  </a:cubicBezTo>
                  <a:cubicBezTo>
                    <a:pt x="650" y="363"/>
                    <a:pt x="650" y="363"/>
                    <a:pt x="637" y="373"/>
                  </a:cubicBezTo>
                  <a:cubicBezTo>
                    <a:pt x="633" y="380"/>
                    <a:pt x="638" y="395"/>
                    <a:pt x="641" y="400"/>
                  </a:cubicBezTo>
                  <a:cubicBezTo>
                    <a:pt x="647" y="402"/>
                    <a:pt x="651" y="402"/>
                    <a:pt x="656" y="406"/>
                  </a:cubicBezTo>
                  <a:cubicBezTo>
                    <a:pt x="659" y="412"/>
                    <a:pt x="660" y="414"/>
                    <a:pt x="667" y="415"/>
                  </a:cubicBezTo>
                  <a:cubicBezTo>
                    <a:pt x="669" y="418"/>
                    <a:pt x="675" y="417"/>
                    <a:pt x="676" y="421"/>
                  </a:cubicBezTo>
                  <a:cubicBezTo>
                    <a:pt x="681" y="443"/>
                    <a:pt x="654" y="434"/>
                    <a:pt x="641" y="435"/>
                  </a:cubicBezTo>
                  <a:cubicBezTo>
                    <a:pt x="633" y="446"/>
                    <a:pt x="621" y="447"/>
                    <a:pt x="608" y="448"/>
                  </a:cubicBezTo>
                  <a:cubicBezTo>
                    <a:pt x="605" y="456"/>
                    <a:pt x="622" y="469"/>
                    <a:pt x="622" y="483"/>
                  </a:cubicBezTo>
                  <a:cubicBezTo>
                    <a:pt x="643" y="499"/>
                    <a:pt x="640" y="527"/>
                    <a:pt x="610" y="531"/>
                  </a:cubicBezTo>
                  <a:cubicBezTo>
                    <a:pt x="607" y="537"/>
                    <a:pt x="604" y="542"/>
                    <a:pt x="598" y="546"/>
                  </a:cubicBezTo>
                  <a:cubicBezTo>
                    <a:pt x="596" y="541"/>
                    <a:pt x="589" y="532"/>
                    <a:pt x="589" y="532"/>
                  </a:cubicBezTo>
                  <a:cubicBezTo>
                    <a:pt x="587" y="538"/>
                    <a:pt x="583" y="540"/>
                    <a:pt x="581" y="546"/>
                  </a:cubicBezTo>
                  <a:cubicBezTo>
                    <a:pt x="580" y="555"/>
                    <a:pt x="578" y="560"/>
                    <a:pt x="571" y="565"/>
                  </a:cubicBezTo>
                  <a:cubicBezTo>
                    <a:pt x="568" y="570"/>
                    <a:pt x="566" y="575"/>
                    <a:pt x="563" y="580"/>
                  </a:cubicBezTo>
                  <a:cubicBezTo>
                    <a:pt x="562" y="587"/>
                    <a:pt x="560" y="588"/>
                    <a:pt x="554" y="591"/>
                  </a:cubicBezTo>
                  <a:cubicBezTo>
                    <a:pt x="539" y="589"/>
                    <a:pt x="518" y="583"/>
                    <a:pt x="503" y="586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686AF096-5312-4073-81AA-E3B42A8C6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496" y="3855846"/>
              <a:ext cx="999670" cy="755877"/>
            </a:xfrm>
            <a:custGeom>
              <a:avLst/>
              <a:gdLst/>
              <a:ahLst/>
              <a:cxnLst>
                <a:cxn ang="0">
                  <a:pos x="316" y="443"/>
                </a:cxn>
                <a:cxn ang="0">
                  <a:pos x="244" y="427"/>
                </a:cxn>
                <a:cxn ang="0">
                  <a:pos x="223" y="457"/>
                </a:cxn>
                <a:cxn ang="0">
                  <a:pos x="190" y="479"/>
                </a:cxn>
                <a:cxn ang="0">
                  <a:pos x="148" y="509"/>
                </a:cxn>
                <a:cxn ang="0">
                  <a:pos x="109" y="505"/>
                </a:cxn>
                <a:cxn ang="0">
                  <a:pos x="90" y="556"/>
                </a:cxn>
                <a:cxn ang="0">
                  <a:pos x="28" y="572"/>
                </a:cxn>
                <a:cxn ang="0">
                  <a:pos x="4" y="566"/>
                </a:cxn>
                <a:cxn ang="0">
                  <a:pos x="22" y="517"/>
                </a:cxn>
                <a:cxn ang="0">
                  <a:pos x="48" y="496"/>
                </a:cxn>
                <a:cxn ang="0">
                  <a:pos x="75" y="464"/>
                </a:cxn>
                <a:cxn ang="0">
                  <a:pos x="93" y="407"/>
                </a:cxn>
                <a:cxn ang="0">
                  <a:pos x="70" y="356"/>
                </a:cxn>
                <a:cxn ang="0">
                  <a:pos x="52" y="298"/>
                </a:cxn>
                <a:cxn ang="0">
                  <a:pos x="90" y="313"/>
                </a:cxn>
                <a:cxn ang="0">
                  <a:pos x="142" y="328"/>
                </a:cxn>
                <a:cxn ang="0">
                  <a:pos x="114" y="205"/>
                </a:cxn>
                <a:cxn ang="0">
                  <a:pos x="162" y="161"/>
                </a:cxn>
                <a:cxn ang="0">
                  <a:pos x="231" y="131"/>
                </a:cxn>
                <a:cxn ang="0">
                  <a:pos x="252" y="64"/>
                </a:cxn>
                <a:cxn ang="0">
                  <a:pos x="289" y="13"/>
                </a:cxn>
                <a:cxn ang="0">
                  <a:pos x="325" y="11"/>
                </a:cxn>
                <a:cxn ang="0">
                  <a:pos x="421" y="7"/>
                </a:cxn>
                <a:cxn ang="0">
                  <a:pos x="483" y="37"/>
                </a:cxn>
                <a:cxn ang="0">
                  <a:pos x="516" y="55"/>
                </a:cxn>
                <a:cxn ang="0">
                  <a:pos x="546" y="1"/>
                </a:cxn>
                <a:cxn ang="0">
                  <a:pos x="589" y="26"/>
                </a:cxn>
                <a:cxn ang="0">
                  <a:pos x="633" y="40"/>
                </a:cxn>
                <a:cxn ang="0">
                  <a:pos x="681" y="59"/>
                </a:cxn>
                <a:cxn ang="0">
                  <a:pos x="688" y="101"/>
                </a:cxn>
                <a:cxn ang="0">
                  <a:pos x="636" y="122"/>
                </a:cxn>
                <a:cxn ang="0">
                  <a:pos x="627" y="173"/>
                </a:cxn>
                <a:cxn ang="0">
                  <a:pos x="628" y="211"/>
                </a:cxn>
                <a:cxn ang="0">
                  <a:pos x="645" y="245"/>
                </a:cxn>
                <a:cxn ang="0">
                  <a:pos x="613" y="266"/>
                </a:cxn>
                <a:cxn ang="0">
                  <a:pos x="544" y="314"/>
                </a:cxn>
                <a:cxn ang="0">
                  <a:pos x="505" y="332"/>
                </a:cxn>
                <a:cxn ang="0">
                  <a:pos x="463" y="347"/>
                </a:cxn>
                <a:cxn ang="0">
                  <a:pos x="430" y="359"/>
                </a:cxn>
                <a:cxn ang="0">
                  <a:pos x="379" y="425"/>
                </a:cxn>
              </a:cxnLst>
              <a:rect l="0" t="0" r="r" b="b"/>
              <a:pathLst>
                <a:path w="703" h="573">
                  <a:moveTo>
                    <a:pt x="372" y="439"/>
                  </a:moveTo>
                  <a:cubicBezTo>
                    <a:pt x="354" y="443"/>
                    <a:pt x="334" y="442"/>
                    <a:pt x="316" y="443"/>
                  </a:cubicBezTo>
                  <a:cubicBezTo>
                    <a:pt x="264" y="442"/>
                    <a:pt x="286" y="444"/>
                    <a:pt x="262" y="439"/>
                  </a:cubicBezTo>
                  <a:cubicBezTo>
                    <a:pt x="256" y="434"/>
                    <a:pt x="251" y="428"/>
                    <a:pt x="244" y="427"/>
                  </a:cubicBezTo>
                  <a:cubicBezTo>
                    <a:pt x="235" y="434"/>
                    <a:pt x="243" y="435"/>
                    <a:pt x="237" y="445"/>
                  </a:cubicBezTo>
                  <a:cubicBezTo>
                    <a:pt x="234" y="450"/>
                    <a:pt x="227" y="453"/>
                    <a:pt x="223" y="457"/>
                  </a:cubicBezTo>
                  <a:cubicBezTo>
                    <a:pt x="228" y="467"/>
                    <a:pt x="211" y="465"/>
                    <a:pt x="205" y="466"/>
                  </a:cubicBezTo>
                  <a:cubicBezTo>
                    <a:pt x="198" y="471"/>
                    <a:pt x="194" y="471"/>
                    <a:pt x="190" y="479"/>
                  </a:cubicBezTo>
                  <a:cubicBezTo>
                    <a:pt x="187" y="494"/>
                    <a:pt x="182" y="498"/>
                    <a:pt x="168" y="505"/>
                  </a:cubicBezTo>
                  <a:cubicBezTo>
                    <a:pt x="162" y="508"/>
                    <a:pt x="148" y="509"/>
                    <a:pt x="148" y="509"/>
                  </a:cubicBezTo>
                  <a:cubicBezTo>
                    <a:pt x="147" y="514"/>
                    <a:pt x="140" y="520"/>
                    <a:pt x="135" y="523"/>
                  </a:cubicBezTo>
                  <a:cubicBezTo>
                    <a:pt x="124" y="518"/>
                    <a:pt x="122" y="508"/>
                    <a:pt x="109" y="505"/>
                  </a:cubicBezTo>
                  <a:cubicBezTo>
                    <a:pt x="100" y="512"/>
                    <a:pt x="104" y="527"/>
                    <a:pt x="97" y="536"/>
                  </a:cubicBezTo>
                  <a:cubicBezTo>
                    <a:pt x="96" y="543"/>
                    <a:pt x="94" y="550"/>
                    <a:pt x="90" y="556"/>
                  </a:cubicBezTo>
                  <a:cubicBezTo>
                    <a:pt x="80" y="555"/>
                    <a:pt x="73" y="553"/>
                    <a:pt x="63" y="554"/>
                  </a:cubicBezTo>
                  <a:cubicBezTo>
                    <a:pt x="52" y="560"/>
                    <a:pt x="41" y="570"/>
                    <a:pt x="28" y="572"/>
                  </a:cubicBezTo>
                  <a:cubicBezTo>
                    <a:pt x="20" y="572"/>
                    <a:pt x="11" y="573"/>
                    <a:pt x="3" y="571"/>
                  </a:cubicBezTo>
                  <a:cubicBezTo>
                    <a:pt x="1" y="571"/>
                    <a:pt x="4" y="568"/>
                    <a:pt x="4" y="566"/>
                  </a:cubicBezTo>
                  <a:cubicBezTo>
                    <a:pt x="5" y="550"/>
                    <a:pt x="0" y="533"/>
                    <a:pt x="6" y="518"/>
                  </a:cubicBezTo>
                  <a:cubicBezTo>
                    <a:pt x="8" y="513"/>
                    <a:pt x="17" y="517"/>
                    <a:pt x="22" y="517"/>
                  </a:cubicBezTo>
                  <a:cubicBezTo>
                    <a:pt x="30" y="514"/>
                    <a:pt x="29" y="506"/>
                    <a:pt x="36" y="502"/>
                  </a:cubicBezTo>
                  <a:cubicBezTo>
                    <a:pt x="40" y="500"/>
                    <a:pt x="48" y="496"/>
                    <a:pt x="48" y="496"/>
                  </a:cubicBezTo>
                  <a:cubicBezTo>
                    <a:pt x="52" y="491"/>
                    <a:pt x="56" y="489"/>
                    <a:pt x="60" y="484"/>
                  </a:cubicBezTo>
                  <a:cubicBezTo>
                    <a:pt x="62" y="473"/>
                    <a:pt x="64" y="468"/>
                    <a:pt x="75" y="464"/>
                  </a:cubicBezTo>
                  <a:cubicBezTo>
                    <a:pt x="81" y="460"/>
                    <a:pt x="84" y="454"/>
                    <a:pt x="87" y="448"/>
                  </a:cubicBezTo>
                  <a:cubicBezTo>
                    <a:pt x="89" y="434"/>
                    <a:pt x="91" y="421"/>
                    <a:pt x="93" y="407"/>
                  </a:cubicBezTo>
                  <a:cubicBezTo>
                    <a:pt x="92" y="394"/>
                    <a:pt x="97" y="378"/>
                    <a:pt x="85" y="371"/>
                  </a:cubicBezTo>
                  <a:cubicBezTo>
                    <a:pt x="84" y="363"/>
                    <a:pt x="77" y="359"/>
                    <a:pt x="70" y="356"/>
                  </a:cubicBezTo>
                  <a:cubicBezTo>
                    <a:pt x="69" y="340"/>
                    <a:pt x="62" y="346"/>
                    <a:pt x="58" y="335"/>
                  </a:cubicBezTo>
                  <a:cubicBezTo>
                    <a:pt x="57" y="322"/>
                    <a:pt x="64" y="305"/>
                    <a:pt x="52" y="298"/>
                  </a:cubicBezTo>
                  <a:cubicBezTo>
                    <a:pt x="56" y="288"/>
                    <a:pt x="66" y="295"/>
                    <a:pt x="75" y="296"/>
                  </a:cubicBezTo>
                  <a:cubicBezTo>
                    <a:pt x="82" y="300"/>
                    <a:pt x="84" y="307"/>
                    <a:pt x="90" y="313"/>
                  </a:cubicBezTo>
                  <a:cubicBezTo>
                    <a:pt x="93" y="331"/>
                    <a:pt x="97" y="325"/>
                    <a:pt x="120" y="326"/>
                  </a:cubicBezTo>
                  <a:cubicBezTo>
                    <a:pt x="128" y="329"/>
                    <a:pt x="133" y="329"/>
                    <a:pt x="142" y="328"/>
                  </a:cubicBezTo>
                  <a:cubicBezTo>
                    <a:pt x="158" y="312"/>
                    <a:pt x="133" y="290"/>
                    <a:pt x="118" y="284"/>
                  </a:cubicBezTo>
                  <a:cubicBezTo>
                    <a:pt x="112" y="250"/>
                    <a:pt x="115" y="298"/>
                    <a:pt x="114" y="205"/>
                  </a:cubicBezTo>
                  <a:cubicBezTo>
                    <a:pt x="118" y="187"/>
                    <a:pt x="136" y="182"/>
                    <a:pt x="144" y="175"/>
                  </a:cubicBezTo>
                  <a:cubicBezTo>
                    <a:pt x="148" y="168"/>
                    <a:pt x="154" y="165"/>
                    <a:pt x="162" y="161"/>
                  </a:cubicBezTo>
                  <a:cubicBezTo>
                    <a:pt x="192" y="165"/>
                    <a:pt x="197" y="161"/>
                    <a:pt x="219" y="148"/>
                  </a:cubicBezTo>
                  <a:cubicBezTo>
                    <a:pt x="223" y="141"/>
                    <a:pt x="228" y="138"/>
                    <a:pt x="231" y="131"/>
                  </a:cubicBezTo>
                  <a:cubicBezTo>
                    <a:pt x="232" y="113"/>
                    <a:pt x="236" y="102"/>
                    <a:pt x="246" y="88"/>
                  </a:cubicBezTo>
                  <a:cubicBezTo>
                    <a:pt x="248" y="80"/>
                    <a:pt x="250" y="72"/>
                    <a:pt x="252" y="64"/>
                  </a:cubicBezTo>
                  <a:cubicBezTo>
                    <a:pt x="252" y="52"/>
                    <a:pt x="247" y="28"/>
                    <a:pt x="264" y="25"/>
                  </a:cubicBezTo>
                  <a:cubicBezTo>
                    <a:pt x="271" y="20"/>
                    <a:pt x="281" y="14"/>
                    <a:pt x="289" y="13"/>
                  </a:cubicBezTo>
                  <a:cubicBezTo>
                    <a:pt x="296" y="9"/>
                    <a:pt x="295" y="5"/>
                    <a:pt x="303" y="4"/>
                  </a:cubicBezTo>
                  <a:cubicBezTo>
                    <a:pt x="310" y="7"/>
                    <a:pt x="317" y="10"/>
                    <a:pt x="325" y="11"/>
                  </a:cubicBezTo>
                  <a:cubicBezTo>
                    <a:pt x="332" y="12"/>
                    <a:pt x="346" y="14"/>
                    <a:pt x="346" y="14"/>
                  </a:cubicBezTo>
                  <a:cubicBezTo>
                    <a:pt x="400" y="13"/>
                    <a:pt x="390" y="12"/>
                    <a:pt x="421" y="7"/>
                  </a:cubicBezTo>
                  <a:cubicBezTo>
                    <a:pt x="424" y="19"/>
                    <a:pt x="420" y="40"/>
                    <a:pt x="430" y="47"/>
                  </a:cubicBezTo>
                  <a:cubicBezTo>
                    <a:pt x="475" y="46"/>
                    <a:pt x="454" y="42"/>
                    <a:pt x="483" y="37"/>
                  </a:cubicBezTo>
                  <a:cubicBezTo>
                    <a:pt x="490" y="38"/>
                    <a:pt x="494" y="39"/>
                    <a:pt x="499" y="43"/>
                  </a:cubicBezTo>
                  <a:cubicBezTo>
                    <a:pt x="503" y="50"/>
                    <a:pt x="509" y="52"/>
                    <a:pt x="516" y="55"/>
                  </a:cubicBezTo>
                  <a:cubicBezTo>
                    <a:pt x="531" y="50"/>
                    <a:pt x="531" y="32"/>
                    <a:pt x="541" y="20"/>
                  </a:cubicBezTo>
                  <a:cubicBezTo>
                    <a:pt x="540" y="12"/>
                    <a:pt x="536" y="3"/>
                    <a:pt x="546" y="1"/>
                  </a:cubicBezTo>
                  <a:cubicBezTo>
                    <a:pt x="558" y="2"/>
                    <a:pt x="562" y="0"/>
                    <a:pt x="571" y="7"/>
                  </a:cubicBezTo>
                  <a:cubicBezTo>
                    <a:pt x="575" y="16"/>
                    <a:pt x="580" y="25"/>
                    <a:pt x="589" y="26"/>
                  </a:cubicBezTo>
                  <a:cubicBezTo>
                    <a:pt x="604" y="34"/>
                    <a:pt x="585" y="25"/>
                    <a:pt x="618" y="31"/>
                  </a:cubicBezTo>
                  <a:cubicBezTo>
                    <a:pt x="622" y="32"/>
                    <a:pt x="629" y="38"/>
                    <a:pt x="633" y="40"/>
                  </a:cubicBezTo>
                  <a:cubicBezTo>
                    <a:pt x="642" y="44"/>
                    <a:pt x="654" y="48"/>
                    <a:pt x="664" y="50"/>
                  </a:cubicBezTo>
                  <a:cubicBezTo>
                    <a:pt x="671" y="53"/>
                    <a:pt x="673" y="58"/>
                    <a:pt x="681" y="59"/>
                  </a:cubicBezTo>
                  <a:cubicBezTo>
                    <a:pt x="688" y="64"/>
                    <a:pt x="693" y="76"/>
                    <a:pt x="699" y="83"/>
                  </a:cubicBezTo>
                  <a:cubicBezTo>
                    <a:pt x="701" y="95"/>
                    <a:pt x="703" y="98"/>
                    <a:pt x="688" y="101"/>
                  </a:cubicBezTo>
                  <a:cubicBezTo>
                    <a:pt x="679" y="106"/>
                    <a:pt x="670" y="109"/>
                    <a:pt x="660" y="110"/>
                  </a:cubicBezTo>
                  <a:cubicBezTo>
                    <a:pt x="651" y="113"/>
                    <a:pt x="644" y="116"/>
                    <a:pt x="636" y="122"/>
                  </a:cubicBezTo>
                  <a:cubicBezTo>
                    <a:pt x="634" y="127"/>
                    <a:pt x="632" y="132"/>
                    <a:pt x="628" y="137"/>
                  </a:cubicBezTo>
                  <a:cubicBezTo>
                    <a:pt x="626" y="149"/>
                    <a:pt x="620" y="159"/>
                    <a:pt x="627" y="173"/>
                  </a:cubicBezTo>
                  <a:cubicBezTo>
                    <a:pt x="628" y="179"/>
                    <a:pt x="632" y="186"/>
                    <a:pt x="636" y="191"/>
                  </a:cubicBezTo>
                  <a:cubicBezTo>
                    <a:pt x="638" y="200"/>
                    <a:pt x="636" y="206"/>
                    <a:pt x="628" y="211"/>
                  </a:cubicBezTo>
                  <a:cubicBezTo>
                    <a:pt x="631" y="217"/>
                    <a:pt x="639" y="226"/>
                    <a:pt x="639" y="226"/>
                  </a:cubicBezTo>
                  <a:cubicBezTo>
                    <a:pt x="640" y="235"/>
                    <a:pt x="641" y="237"/>
                    <a:pt x="645" y="245"/>
                  </a:cubicBezTo>
                  <a:cubicBezTo>
                    <a:pt x="640" y="248"/>
                    <a:pt x="636" y="250"/>
                    <a:pt x="631" y="253"/>
                  </a:cubicBezTo>
                  <a:cubicBezTo>
                    <a:pt x="626" y="259"/>
                    <a:pt x="620" y="262"/>
                    <a:pt x="613" y="266"/>
                  </a:cubicBezTo>
                  <a:cubicBezTo>
                    <a:pt x="605" y="276"/>
                    <a:pt x="591" y="279"/>
                    <a:pt x="580" y="293"/>
                  </a:cubicBezTo>
                  <a:cubicBezTo>
                    <a:pt x="576" y="312"/>
                    <a:pt x="561" y="313"/>
                    <a:pt x="544" y="314"/>
                  </a:cubicBezTo>
                  <a:cubicBezTo>
                    <a:pt x="536" y="318"/>
                    <a:pt x="532" y="322"/>
                    <a:pt x="523" y="323"/>
                  </a:cubicBezTo>
                  <a:cubicBezTo>
                    <a:pt x="517" y="326"/>
                    <a:pt x="512" y="331"/>
                    <a:pt x="505" y="332"/>
                  </a:cubicBezTo>
                  <a:cubicBezTo>
                    <a:pt x="499" y="335"/>
                    <a:pt x="493" y="336"/>
                    <a:pt x="486" y="337"/>
                  </a:cubicBezTo>
                  <a:cubicBezTo>
                    <a:pt x="478" y="341"/>
                    <a:pt x="472" y="346"/>
                    <a:pt x="463" y="347"/>
                  </a:cubicBezTo>
                  <a:cubicBezTo>
                    <a:pt x="458" y="351"/>
                    <a:pt x="454" y="352"/>
                    <a:pt x="448" y="353"/>
                  </a:cubicBezTo>
                  <a:cubicBezTo>
                    <a:pt x="442" y="356"/>
                    <a:pt x="437" y="358"/>
                    <a:pt x="430" y="359"/>
                  </a:cubicBezTo>
                  <a:cubicBezTo>
                    <a:pt x="425" y="383"/>
                    <a:pt x="408" y="392"/>
                    <a:pt x="390" y="406"/>
                  </a:cubicBezTo>
                  <a:cubicBezTo>
                    <a:pt x="386" y="413"/>
                    <a:pt x="386" y="424"/>
                    <a:pt x="379" y="425"/>
                  </a:cubicBezTo>
                  <a:cubicBezTo>
                    <a:pt x="377" y="427"/>
                    <a:pt x="365" y="439"/>
                    <a:pt x="372" y="43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36961347-E50C-4137-8012-3807446F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245" y="3590695"/>
              <a:ext cx="676875" cy="1032900"/>
            </a:xfrm>
            <a:custGeom>
              <a:avLst/>
              <a:gdLst/>
              <a:ahLst/>
              <a:cxnLst>
                <a:cxn ang="0">
                  <a:pos x="413" y="217"/>
                </a:cxn>
                <a:cxn ang="0">
                  <a:pos x="391" y="249"/>
                </a:cxn>
                <a:cxn ang="0">
                  <a:pos x="365" y="331"/>
                </a:cxn>
                <a:cxn ang="0">
                  <a:pos x="342" y="359"/>
                </a:cxn>
                <a:cxn ang="0">
                  <a:pos x="275" y="377"/>
                </a:cxn>
                <a:cxn ang="0">
                  <a:pos x="255" y="407"/>
                </a:cxn>
                <a:cxn ang="0">
                  <a:pos x="286" y="514"/>
                </a:cxn>
                <a:cxn ang="0">
                  <a:pos x="236" y="516"/>
                </a:cxn>
                <a:cxn ang="0">
                  <a:pos x="200" y="495"/>
                </a:cxn>
                <a:cxn ang="0">
                  <a:pos x="222" y="554"/>
                </a:cxn>
                <a:cxn ang="0">
                  <a:pos x="226" y="647"/>
                </a:cxn>
                <a:cxn ang="0">
                  <a:pos x="212" y="669"/>
                </a:cxn>
                <a:cxn ang="0">
                  <a:pos x="187" y="705"/>
                </a:cxn>
                <a:cxn ang="0">
                  <a:pos x="160" y="713"/>
                </a:cxn>
                <a:cxn ang="0">
                  <a:pos x="151" y="724"/>
                </a:cxn>
                <a:cxn ang="0">
                  <a:pos x="127" y="779"/>
                </a:cxn>
                <a:cxn ang="0">
                  <a:pos x="78" y="749"/>
                </a:cxn>
                <a:cxn ang="0">
                  <a:pos x="73" y="726"/>
                </a:cxn>
                <a:cxn ang="0">
                  <a:pos x="43" y="688"/>
                </a:cxn>
                <a:cxn ang="0">
                  <a:pos x="1" y="651"/>
                </a:cxn>
                <a:cxn ang="0">
                  <a:pos x="42" y="598"/>
                </a:cxn>
                <a:cxn ang="0">
                  <a:pos x="34" y="522"/>
                </a:cxn>
                <a:cxn ang="0">
                  <a:pos x="29" y="489"/>
                </a:cxn>
                <a:cxn ang="0">
                  <a:pos x="36" y="456"/>
                </a:cxn>
                <a:cxn ang="0">
                  <a:pos x="34" y="419"/>
                </a:cxn>
                <a:cxn ang="0">
                  <a:pos x="24" y="378"/>
                </a:cxn>
                <a:cxn ang="0">
                  <a:pos x="39" y="322"/>
                </a:cxn>
                <a:cxn ang="0">
                  <a:pos x="65" y="285"/>
                </a:cxn>
                <a:cxn ang="0">
                  <a:pos x="88" y="233"/>
                </a:cxn>
                <a:cxn ang="0">
                  <a:pos x="107" y="211"/>
                </a:cxn>
                <a:cxn ang="0">
                  <a:pos x="141" y="186"/>
                </a:cxn>
                <a:cxn ang="0">
                  <a:pos x="168" y="169"/>
                </a:cxn>
                <a:cxn ang="0">
                  <a:pos x="195" y="139"/>
                </a:cxn>
                <a:cxn ang="0">
                  <a:pos x="215" y="113"/>
                </a:cxn>
                <a:cxn ang="0">
                  <a:pos x="208" y="90"/>
                </a:cxn>
                <a:cxn ang="0">
                  <a:pos x="173" y="71"/>
                </a:cxn>
                <a:cxn ang="0">
                  <a:pos x="165" y="33"/>
                </a:cxn>
                <a:cxn ang="0">
                  <a:pos x="225" y="33"/>
                </a:cxn>
                <a:cxn ang="0">
                  <a:pos x="342" y="19"/>
                </a:cxn>
                <a:cxn ang="0">
                  <a:pos x="386" y="17"/>
                </a:cxn>
                <a:cxn ang="0">
                  <a:pos x="421" y="63"/>
                </a:cxn>
                <a:cxn ang="0">
                  <a:pos x="443" y="126"/>
                </a:cxn>
                <a:cxn ang="0">
                  <a:pos x="473" y="156"/>
                </a:cxn>
                <a:cxn ang="0">
                  <a:pos x="447" y="197"/>
                </a:cxn>
              </a:cxnLst>
              <a:rect l="0" t="0" r="r" b="b"/>
              <a:pathLst>
                <a:path w="476" h="783">
                  <a:moveTo>
                    <a:pt x="433" y="210"/>
                  </a:moveTo>
                  <a:cubicBezTo>
                    <a:pt x="427" y="215"/>
                    <a:pt x="421" y="216"/>
                    <a:pt x="413" y="217"/>
                  </a:cubicBezTo>
                  <a:cubicBezTo>
                    <a:pt x="410" y="221"/>
                    <a:pt x="406" y="224"/>
                    <a:pt x="403" y="228"/>
                  </a:cubicBezTo>
                  <a:cubicBezTo>
                    <a:pt x="402" y="235"/>
                    <a:pt x="395" y="242"/>
                    <a:pt x="391" y="249"/>
                  </a:cubicBezTo>
                  <a:cubicBezTo>
                    <a:pt x="388" y="295"/>
                    <a:pt x="388" y="277"/>
                    <a:pt x="376" y="306"/>
                  </a:cubicBezTo>
                  <a:cubicBezTo>
                    <a:pt x="375" y="317"/>
                    <a:pt x="370" y="322"/>
                    <a:pt x="365" y="331"/>
                  </a:cubicBezTo>
                  <a:cubicBezTo>
                    <a:pt x="363" y="334"/>
                    <a:pt x="359" y="341"/>
                    <a:pt x="359" y="341"/>
                  </a:cubicBezTo>
                  <a:cubicBezTo>
                    <a:pt x="356" y="353"/>
                    <a:pt x="354" y="357"/>
                    <a:pt x="342" y="359"/>
                  </a:cubicBezTo>
                  <a:cubicBezTo>
                    <a:pt x="319" y="371"/>
                    <a:pt x="331" y="367"/>
                    <a:pt x="290" y="369"/>
                  </a:cubicBezTo>
                  <a:cubicBezTo>
                    <a:pt x="278" y="375"/>
                    <a:pt x="283" y="372"/>
                    <a:pt x="275" y="377"/>
                  </a:cubicBezTo>
                  <a:cubicBezTo>
                    <a:pt x="271" y="384"/>
                    <a:pt x="265" y="387"/>
                    <a:pt x="261" y="394"/>
                  </a:cubicBezTo>
                  <a:cubicBezTo>
                    <a:pt x="260" y="400"/>
                    <a:pt x="256" y="401"/>
                    <a:pt x="255" y="407"/>
                  </a:cubicBezTo>
                  <a:cubicBezTo>
                    <a:pt x="258" y="425"/>
                    <a:pt x="272" y="482"/>
                    <a:pt x="277" y="500"/>
                  </a:cubicBezTo>
                  <a:cubicBezTo>
                    <a:pt x="282" y="518"/>
                    <a:pt x="285" y="510"/>
                    <a:pt x="286" y="514"/>
                  </a:cubicBezTo>
                  <a:cubicBezTo>
                    <a:pt x="287" y="518"/>
                    <a:pt x="290" y="525"/>
                    <a:pt x="282" y="525"/>
                  </a:cubicBezTo>
                  <a:cubicBezTo>
                    <a:pt x="251" y="543"/>
                    <a:pt x="251" y="526"/>
                    <a:pt x="236" y="516"/>
                  </a:cubicBezTo>
                  <a:cubicBezTo>
                    <a:pt x="233" y="509"/>
                    <a:pt x="224" y="501"/>
                    <a:pt x="217" y="500"/>
                  </a:cubicBezTo>
                  <a:cubicBezTo>
                    <a:pt x="209" y="495"/>
                    <a:pt x="210" y="494"/>
                    <a:pt x="200" y="495"/>
                  </a:cubicBezTo>
                  <a:cubicBezTo>
                    <a:pt x="192" y="498"/>
                    <a:pt x="197" y="499"/>
                    <a:pt x="200" y="505"/>
                  </a:cubicBezTo>
                  <a:cubicBezTo>
                    <a:pt x="205" y="533"/>
                    <a:pt x="189" y="550"/>
                    <a:pt x="222" y="554"/>
                  </a:cubicBezTo>
                  <a:cubicBezTo>
                    <a:pt x="226" y="568"/>
                    <a:pt x="231" y="577"/>
                    <a:pt x="232" y="592"/>
                  </a:cubicBezTo>
                  <a:cubicBezTo>
                    <a:pt x="233" y="607"/>
                    <a:pt x="228" y="637"/>
                    <a:pt x="226" y="647"/>
                  </a:cubicBezTo>
                  <a:cubicBezTo>
                    <a:pt x="225" y="650"/>
                    <a:pt x="220" y="655"/>
                    <a:pt x="220" y="655"/>
                  </a:cubicBezTo>
                  <a:cubicBezTo>
                    <a:pt x="219" y="661"/>
                    <a:pt x="216" y="665"/>
                    <a:pt x="212" y="669"/>
                  </a:cubicBezTo>
                  <a:cubicBezTo>
                    <a:pt x="210" y="671"/>
                    <a:pt x="204" y="675"/>
                    <a:pt x="204" y="675"/>
                  </a:cubicBezTo>
                  <a:cubicBezTo>
                    <a:pt x="202" y="685"/>
                    <a:pt x="196" y="699"/>
                    <a:pt x="187" y="705"/>
                  </a:cubicBezTo>
                  <a:cubicBezTo>
                    <a:pt x="181" y="709"/>
                    <a:pt x="165" y="710"/>
                    <a:pt x="165" y="710"/>
                  </a:cubicBezTo>
                  <a:cubicBezTo>
                    <a:pt x="163" y="711"/>
                    <a:pt x="161" y="711"/>
                    <a:pt x="160" y="713"/>
                  </a:cubicBezTo>
                  <a:cubicBezTo>
                    <a:pt x="159" y="714"/>
                    <a:pt x="160" y="717"/>
                    <a:pt x="159" y="718"/>
                  </a:cubicBezTo>
                  <a:cubicBezTo>
                    <a:pt x="157" y="721"/>
                    <a:pt x="151" y="724"/>
                    <a:pt x="151" y="724"/>
                  </a:cubicBezTo>
                  <a:cubicBezTo>
                    <a:pt x="145" y="738"/>
                    <a:pt x="155" y="771"/>
                    <a:pt x="144" y="776"/>
                  </a:cubicBezTo>
                  <a:cubicBezTo>
                    <a:pt x="139" y="779"/>
                    <a:pt x="133" y="778"/>
                    <a:pt x="127" y="779"/>
                  </a:cubicBezTo>
                  <a:cubicBezTo>
                    <a:pt x="105" y="778"/>
                    <a:pt x="96" y="783"/>
                    <a:pt x="84" y="768"/>
                  </a:cubicBezTo>
                  <a:cubicBezTo>
                    <a:pt x="83" y="762"/>
                    <a:pt x="80" y="755"/>
                    <a:pt x="78" y="749"/>
                  </a:cubicBezTo>
                  <a:cubicBezTo>
                    <a:pt x="78" y="742"/>
                    <a:pt x="78" y="736"/>
                    <a:pt x="77" y="729"/>
                  </a:cubicBezTo>
                  <a:cubicBezTo>
                    <a:pt x="77" y="727"/>
                    <a:pt x="74" y="727"/>
                    <a:pt x="73" y="726"/>
                  </a:cubicBezTo>
                  <a:cubicBezTo>
                    <a:pt x="66" y="718"/>
                    <a:pt x="63" y="705"/>
                    <a:pt x="54" y="699"/>
                  </a:cubicBezTo>
                  <a:cubicBezTo>
                    <a:pt x="53" y="694"/>
                    <a:pt x="43" y="688"/>
                    <a:pt x="43" y="688"/>
                  </a:cubicBezTo>
                  <a:cubicBezTo>
                    <a:pt x="38" y="682"/>
                    <a:pt x="17" y="667"/>
                    <a:pt x="10" y="664"/>
                  </a:cubicBezTo>
                  <a:cubicBezTo>
                    <a:pt x="6" y="659"/>
                    <a:pt x="2" y="657"/>
                    <a:pt x="1" y="651"/>
                  </a:cubicBezTo>
                  <a:cubicBezTo>
                    <a:pt x="1" y="639"/>
                    <a:pt x="0" y="627"/>
                    <a:pt x="2" y="615"/>
                  </a:cubicBezTo>
                  <a:cubicBezTo>
                    <a:pt x="3" y="607"/>
                    <a:pt x="37" y="598"/>
                    <a:pt x="42" y="598"/>
                  </a:cubicBezTo>
                  <a:cubicBezTo>
                    <a:pt x="49" y="587"/>
                    <a:pt x="62" y="598"/>
                    <a:pt x="67" y="587"/>
                  </a:cubicBezTo>
                  <a:cubicBezTo>
                    <a:pt x="65" y="553"/>
                    <a:pt x="63" y="540"/>
                    <a:pt x="34" y="522"/>
                  </a:cubicBezTo>
                  <a:cubicBezTo>
                    <a:pt x="29" y="513"/>
                    <a:pt x="20" y="510"/>
                    <a:pt x="36" y="508"/>
                  </a:cubicBezTo>
                  <a:cubicBezTo>
                    <a:pt x="41" y="499"/>
                    <a:pt x="40" y="491"/>
                    <a:pt x="29" y="489"/>
                  </a:cubicBezTo>
                  <a:cubicBezTo>
                    <a:pt x="23" y="483"/>
                    <a:pt x="14" y="478"/>
                    <a:pt x="26" y="473"/>
                  </a:cubicBezTo>
                  <a:cubicBezTo>
                    <a:pt x="29" y="467"/>
                    <a:pt x="36" y="456"/>
                    <a:pt x="36" y="456"/>
                  </a:cubicBezTo>
                  <a:cubicBezTo>
                    <a:pt x="38" y="447"/>
                    <a:pt x="41" y="437"/>
                    <a:pt x="32" y="432"/>
                  </a:cubicBezTo>
                  <a:cubicBezTo>
                    <a:pt x="28" y="425"/>
                    <a:pt x="31" y="426"/>
                    <a:pt x="34" y="419"/>
                  </a:cubicBezTo>
                  <a:cubicBezTo>
                    <a:pt x="35" y="413"/>
                    <a:pt x="38" y="396"/>
                    <a:pt x="34" y="388"/>
                  </a:cubicBezTo>
                  <a:cubicBezTo>
                    <a:pt x="32" y="384"/>
                    <a:pt x="24" y="378"/>
                    <a:pt x="24" y="378"/>
                  </a:cubicBezTo>
                  <a:cubicBezTo>
                    <a:pt x="23" y="370"/>
                    <a:pt x="24" y="368"/>
                    <a:pt x="31" y="364"/>
                  </a:cubicBezTo>
                  <a:cubicBezTo>
                    <a:pt x="39" y="351"/>
                    <a:pt x="33" y="336"/>
                    <a:pt x="39" y="322"/>
                  </a:cubicBezTo>
                  <a:cubicBezTo>
                    <a:pt x="42" y="316"/>
                    <a:pt x="50" y="314"/>
                    <a:pt x="53" y="307"/>
                  </a:cubicBezTo>
                  <a:cubicBezTo>
                    <a:pt x="54" y="298"/>
                    <a:pt x="59" y="292"/>
                    <a:pt x="65" y="285"/>
                  </a:cubicBezTo>
                  <a:cubicBezTo>
                    <a:pt x="66" y="275"/>
                    <a:pt x="64" y="255"/>
                    <a:pt x="75" y="249"/>
                  </a:cubicBezTo>
                  <a:cubicBezTo>
                    <a:pt x="78" y="244"/>
                    <a:pt x="83" y="237"/>
                    <a:pt x="88" y="233"/>
                  </a:cubicBezTo>
                  <a:cubicBezTo>
                    <a:pt x="89" y="226"/>
                    <a:pt x="93" y="221"/>
                    <a:pt x="99" y="217"/>
                  </a:cubicBezTo>
                  <a:cubicBezTo>
                    <a:pt x="102" y="215"/>
                    <a:pt x="107" y="211"/>
                    <a:pt x="107" y="211"/>
                  </a:cubicBezTo>
                  <a:cubicBezTo>
                    <a:pt x="111" y="204"/>
                    <a:pt x="116" y="201"/>
                    <a:pt x="124" y="198"/>
                  </a:cubicBezTo>
                  <a:cubicBezTo>
                    <a:pt x="128" y="193"/>
                    <a:pt x="135" y="190"/>
                    <a:pt x="141" y="186"/>
                  </a:cubicBezTo>
                  <a:cubicBezTo>
                    <a:pt x="144" y="184"/>
                    <a:pt x="151" y="180"/>
                    <a:pt x="151" y="180"/>
                  </a:cubicBezTo>
                  <a:cubicBezTo>
                    <a:pt x="155" y="175"/>
                    <a:pt x="162" y="172"/>
                    <a:pt x="168" y="169"/>
                  </a:cubicBezTo>
                  <a:cubicBezTo>
                    <a:pt x="173" y="162"/>
                    <a:pt x="175" y="153"/>
                    <a:pt x="182" y="148"/>
                  </a:cubicBezTo>
                  <a:cubicBezTo>
                    <a:pt x="186" y="142"/>
                    <a:pt x="189" y="143"/>
                    <a:pt x="195" y="139"/>
                  </a:cubicBezTo>
                  <a:cubicBezTo>
                    <a:pt x="199" y="133"/>
                    <a:pt x="203" y="124"/>
                    <a:pt x="209" y="123"/>
                  </a:cubicBezTo>
                  <a:cubicBezTo>
                    <a:pt x="211" y="120"/>
                    <a:pt x="213" y="116"/>
                    <a:pt x="215" y="113"/>
                  </a:cubicBezTo>
                  <a:cubicBezTo>
                    <a:pt x="217" y="110"/>
                    <a:pt x="219" y="105"/>
                    <a:pt x="219" y="105"/>
                  </a:cubicBezTo>
                  <a:cubicBezTo>
                    <a:pt x="216" y="98"/>
                    <a:pt x="214" y="95"/>
                    <a:pt x="208" y="90"/>
                  </a:cubicBezTo>
                  <a:cubicBezTo>
                    <a:pt x="205" y="84"/>
                    <a:pt x="202" y="83"/>
                    <a:pt x="196" y="82"/>
                  </a:cubicBezTo>
                  <a:cubicBezTo>
                    <a:pt x="188" y="78"/>
                    <a:pt x="181" y="73"/>
                    <a:pt x="173" y="71"/>
                  </a:cubicBezTo>
                  <a:cubicBezTo>
                    <a:pt x="166" y="64"/>
                    <a:pt x="160" y="57"/>
                    <a:pt x="154" y="49"/>
                  </a:cubicBezTo>
                  <a:cubicBezTo>
                    <a:pt x="155" y="42"/>
                    <a:pt x="158" y="34"/>
                    <a:pt x="165" y="33"/>
                  </a:cubicBezTo>
                  <a:cubicBezTo>
                    <a:pt x="168" y="31"/>
                    <a:pt x="169" y="26"/>
                    <a:pt x="173" y="26"/>
                  </a:cubicBezTo>
                  <a:cubicBezTo>
                    <a:pt x="184" y="26"/>
                    <a:pt x="217" y="32"/>
                    <a:pt x="225" y="33"/>
                  </a:cubicBezTo>
                  <a:cubicBezTo>
                    <a:pt x="256" y="32"/>
                    <a:pt x="287" y="32"/>
                    <a:pt x="318" y="31"/>
                  </a:cubicBezTo>
                  <a:cubicBezTo>
                    <a:pt x="327" y="31"/>
                    <a:pt x="342" y="19"/>
                    <a:pt x="342" y="19"/>
                  </a:cubicBezTo>
                  <a:cubicBezTo>
                    <a:pt x="348" y="9"/>
                    <a:pt x="361" y="2"/>
                    <a:pt x="372" y="0"/>
                  </a:cubicBezTo>
                  <a:cubicBezTo>
                    <a:pt x="378" y="4"/>
                    <a:pt x="381" y="12"/>
                    <a:pt x="386" y="17"/>
                  </a:cubicBezTo>
                  <a:cubicBezTo>
                    <a:pt x="389" y="30"/>
                    <a:pt x="384" y="14"/>
                    <a:pt x="391" y="25"/>
                  </a:cubicBezTo>
                  <a:cubicBezTo>
                    <a:pt x="403" y="45"/>
                    <a:pt x="401" y="48"/>
                    <a:pt x="421" y="63"/>
                  </a:cubicBezTo>
                  <a:cubicBezTo>
                    <a:pt x="428" y="74"/>
                    <a:pt x="426" y="86"/>
                    <a:pt x="432" y="97"/>
                  </a:cubicBezTo>
                  <a:cubicBezTo>
                    <a:pt x="434" y="108"/>
                    <a:pt x="436" y="117"/>
                    <a:pt x="443" y="126"/>
                  </a:cubicBezTo>
                  <a:cubicBezTo>
                    <a:pt x="444" y="133"/>
                    <a:pt x="447" y="134"/>
                    <a:pt x="454" y="135"/>
                  </a:cubicBezTo>
                  <a:cubicBezTo>
                    <a:pt x="462" y="145"/>
                    <a:pt x="461" y="139"/>
                    <a:pt x="473" y="156"/>
                  </a:cubicBezTo>
                  <a:cubicBezTo>
                    <a:pt x="474" y="171"/>
                    <a:pt x="476" y="173"/>
                    <a:pt x="465" y="181"/>
                  </a:cubicBezTo>
                  <a:cubicBezTo>
                    <a:pt x="463" y="185"/>
                    <a:pt x="452" y="195"/>
                    <a:pt x="447" y="197"/>
                  </a:cubicBezTo>
                  <a:cubicBezTo>
                    <a:pt x="443" y="204"/>
                    <a:pt x="442" y="210"/>
                    <a:pt x="433" y="21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C9EED2A5-F048-4335-9967-338C6C56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916" y="2569668"/>
              <a:ext cx="1369391" cy="1162176"/>
            </a:xfrm>
            <a:custGeom>
              <a:avLst/>
              <a:gdLst/>
              <a:ahLst/>
              <a:cxnLst>
                <a:cxn ang="0">
                  <a:pos x="490" y="871"/>
                </a:cxn>
                <a:cxn ang="0">
                  <a:pos x="454" y="830"/>
                </a:cxn>
                <a:cxn ang="0">
                  <a:pos x="408" y="796"/>
                </a:cxn>
                <a:cxn ang="0">
                  <a:pos x="376" y="705"/>
                </a:cxn>
                <a:cxn ang="0">
                  <a:pos x="293" y="676"/>
                </a:cxn>
                <a:cxn ang="0">
                  <a:pos x="252" y="653"/>
                </a:cxn>
                <a:cxn ang="0">
                  <a:pos x="125" y="566"/>
                </a:cxn>
                <a:cxn ang="0">
                  <a:pos x="74" y="504"/>
                </a:cxn>
                <a:cxn ang="0">
                  <a:pos x="64" y="449"/>
                </a:cxn>
                <a:cxn ang="0">
                  <a:pos x="69" y="410"/>
                </a:cxn>
                <a:cxn ang="0">
                  <a:pos x="28" y="393"/>
                </a:cxn>
                <a:cxn ang="0">
                  <a:pos x="0" y="362"/>
                </a:cxn>
                <a:cxn ang="0">
                  <a:pos x="60" y="290"/>
                </a:cxn>
                <a:cxn ang="0">
                  <a:pos x="108" y="232"/>
                </a:cxn>
                <a:cxn ang="0">
                  <a:pos x="134" y="266"/>
                </a:cxn>
                <a:cxn ang="0">
                  <a:pos x="170" y="273"/>
                </a:cxn>
                <a:cxn ang="0">
                  <a:pos x="235" y="261"/>
                </a:cxn>
                <a:cxn ang="0">
                  <a:pos x="281" y="242"/>
                </a:cxn>
                <a:cxn ang="0">
                  <a:pos x="321" y="196"/>
                </a:cxn>
                <a:cxn ang="0">
                  <a:pos x="376" y="136"/>
                </a:cxn>
                <a:cxn ang="0">
                  <a:pos x="441" y="69"/>
                </a:cxn>
                <a:cxn ang="0">
                  <a:pos x="465" y="22"/>
                </a:cxn>
                <a:cxn ang="0">
                  <a:pos x="521" y="10"/>
                </a:cxn>
                <a:cxn ang="0">
                  <a:pos x="580" y="41"/>
                </a:cxn>
                <a:cxn ang="0">
                  <a:pos x="652" y="105"/>
                </a:cxn>
                <a:cxn ang="0">
                  <a:pos x="691" y="168"/>
                </a:cxn>
                <a:cxn ang="0">
                  <a:pos x="732" y="244"/>
                </a:cxn>
                <a:cxn ang="0">
                  <a:pos x="724" y="297"/>
                </a:cxn>
                <a:cxn ang="0">
                  <a:pos x="765" y="266"/>
                </a:cxn>
                <a:cxn ang="0">
                  <a:pos x="808" y="268"/>
                </a:cxn>
                <a:cxn ang="0">
                  <a:pos x="825" y="304"/>
                </a:cxn>
                <a:cxn ang="0">
                  <a:pos x="838" y="312"/>
                </a:cxn>
                <a:cxn ang="0">
                  <a:pos x="871" y="340"/>
                </a:cxn>
                <a:cxn ang="0">
                  <a:pos x="892" y="369"/>
                </a:cxn>
                <a:cxn ang="0">
                  <a:pos x="945" y="417"/>
                </a:cxn>
                <a:cxn ang="0">
                  <a:pos x="936" y="449"/>
                </a:cxn>
                <a:cxn ang="0">
                  <a:pos x="907" y="473"/>
                </a:cxn>
                <a:cxn ang="0">
                  <a:pos x="808" y="506"/>
                </a:cxn>
                <a:cxn ang="0">
                  <a:pos x="787" y="528"/>
                </a:cxn>
                <a:cxn ang="0">
                  <a:pos x="775" y="559"/>
                </a:cxn>
                <a:cxn ang="0">
                  <a:pos x="847" y="614"/>
                </a:cxn>
                <a:cxn ang="0">
                  <a:pos x="838" y="638"/>
                </a:cxn>
                <a:cxn ang="0">
                  <a:pos x="818" y="680"/>
                </a:cxn>
                <a:cxn ang="0">
                  <a:pos x="811" y="715"/>
                </a:cxn>
                <a:cxn ang="0">
                  <a:pos x="804" y="722"/>
                </a:cxn>
                <a:cxn ang="0">
                  <a:pos x="705" y="766"/>
                </a:cxn>
                <a:cxn ang="0">
                  <a:pos x="662" y="756"/>
                </a:cxn>
                <a:cxn ang="0">
                  <a:pos x="691" y="713"/>
                </a:cxn>
                <a:cxn ang="0">
                  <a:pos x="645" y="664"/>
                </a:cxn>
                <a:cxn ang="0">
                  <a:pos x="624" y="645"/>
                </a:cxn>
                <a:cxn ang="0">
                  <a:pos x="573" y="669"/>
                </a:cxn>
                <a:cxn ang="0">
                  <a:pos x="559" y="708"/>
                </a:cxn>
                <a:cxn ang="0">
                  <a:pos x="583" y="781"/>
                </a:cxn>
                <a:cxn ang="0">
                  <a:pos x="533" y="816"/>
                </a:cxn>
                <a:cxn ang="0">
                  <a:pos x="520" y="873"/>
                </a:cxn>
              </a:cxnLst>
              <a:rect l="0" t="0" r="r" b="b"/>
              <a:pathLst>
                <a:path w="963" h="881">
                  <a:moveTo>
                    <a:pt x="514" y="881"/>
                  </a:moveTo>
                  <a:cubicBezTo>
                    <a:pt x="505" y="880"/>
                    <a:pt x="497" y="876"/>
                    <a:pt x="490" y="871"/>
                  </a:cubicBezTo>
                  <a:cubicBezTo>
                    <a:pt x="486" y="865"/>
                    <a:pt x="485" y="858"/>
                    <a:pt x="480" y="854"/>
                  </a:cubicBezTo>
                  <a:cubicBezTo>
                    <a:pt x="473" y="840"/>
                    <a:pt x="468" y="837"/>
                    <a:pt x="454" y="830"/>
                  </a:cubicBezTo>
                  <a:cubicBezTo>
                    <a:pt x="450" y="825"/>
                    <a:pt x="446" y="823"/>
                    <a:pt x="442" y="818"/>
                  </a:cubicBezTo>
                  <a:cubicBezTo>
                    <a:pt x="440" y="808"/>
                    <a:pt x="418" y="798"/>
                    <a:pt x="408" y="796"/>
                  </a:cubicBezTo>
                  <a:cubicBezTo>
                    <a:pt x="398" y="775"/>
                    <a:pt x="406" y="754"/>
                    <a:pt x="389" y="737"/>
                  </a:cubicBezTo>
                  <a:cubicBezTo>
                    <a:pt x="388" y="723"/>
                    <a:pt x="392" y="708"/>
                    <a:pt x="376" y="705"/>
                  </a:cubicBezTo>
                  <a:cubicBezTo>
                    <a:pt x="356" y="695"/>
                    <a:pt x="355" y="693"/>
                    <a:pt x="329" y="691"/>
                  </a:cubicBezTo>
                  <a:cubicBezTo>
                    <a:pt x="315" y="686"/>
                    <a:pt x="306" y="684"/>
                    <a:pt x="293" y="676"/>
                  </a:cubicBezTo>
                  <a:cubicBezTo>
                    <a:pt x="289" y="668"/>
                    <a:pt x="280" y="666"/>
                    <a:pt x="271" y="664"/>
                  </a:cubicBezTo>
                  <a:cubicBezTo>
                    <a:pt x="267" y="658"/>
                    <a:pt x="259" y="656"/>
                    <a:pt x="252" y="653"/>
                  </a:cubicBezTo>
                  <a:cubicBezTo>
                    <a:pt x="201" y="658"/>
                    <a:pt x="169" y="681"/>
                    <a:pt x="146" y="634"/>
                  </a:cubicBezTo>
                  <a:cubicBezTo>
                    <a:pt x="145" y="621"/>
                    <a:pt x="138" y="574"/>
                    <a:pt x="125" y="566"/>
                  </a:cubicBezTo>
                  <a:cubicBezTo>
                    <a:pt x="123" y="554"/>
                    <a:pt x="122" y="547"/>
                    <a:pt x="120" y="533"/>
                  </a:cubicBezTo>
                  <a:cubicBezTo>
                    <a:pt x="117" y="517"/>
                    <a:pt x="87" y="506"/>
                    <a:pt x="74" y="504"/>
                  </a:cubicBezTo>
                  <a:cubicBezTo>
                    <a:pt x="66" y="500"/>
                    <a:pt x="66" y="498"/>
                    <a:pt x="62" y="490"/>
                  </a:cubicBezTo>
                  <a:cubicBezTo>
                    <a:pt x="63" y="476"/>
                    <a:pt x="63" y="463"/>
                    <a:pt x="64" y="449"/>
                  </a:cubicBezTo>
                  <a:cubicBezTo>
                    <a:pt x="64" y="442"/>
                    <a:pt x="69" y="430"/>
                    <a:pt x="69" y="430"/>
                  </a:cubicBezTo>
                  <a:cubicBezTo>
                    <a:pt x="70" y="424"/>
                    <a:pt x="71" y="416"/>
                    <a:pt x="69" y="410"/>
                  </a:cubicBezTo>
                  <a:cubicBezTo>
                    <a:pt x="68" y="409"/>
                    <a:pt x="66" y="409"/>
                    <a:pt x="65" y="408"/>
                  </a:cubicBezTo>
                  <a:cubicBezTo>
                    <a:pt x="54" y="403"/>
                    <a:pt x="40" y="395"/>
                    <a:pt x="28" y="393"/>
                  </a:cubicBezTo>
                  <a:cubicBezTo>
                    <a:pt x="23" y="390"/>
                    <a:pt x="20" y="386"/>
                    <a:pt x="14" y="384"/>
                  </a:cubicBezTo>
                  <a:cubicBezTo>
                    <a:pt x="11" y="376"/>
                    <a:pt x="4" y="371"/>
                    <a:pt x="0" y="362"/>
                  </a:cubicBezTo>
                  <a:cubicBezTo>
                    <a:pt x="4" y="349"/>
                    <a:pt x="10" y="347"/>
                    <a:pt x="21" y="340"/>
                  </a:cubicBezTo>
                  <a:cubicBezTo>
                    <a:pt x="34" y="314"/>
                    <a:pt x="35" y="305"/>
                    <a:pt x="60" y="290"/>
                  </a:cubicBezTo>
                  <a:cubicBezTo>
                    <a:pt x="66" y="277"/>
                    <a:pt x="78" y="267"/>
                    <a:pt x="88" y="257"/>
                  </a:cubicBezTo>
                  <a:cubicBezTo>
                    <a:pt x="89" y="247"/>
                    <a:pt x="98" y="234"/>
                    <a:pt x="108" y="232"/>
                  </a:cubicBezTo>
                  <a:cubicBezTo>
                    <a:pt x="118" y="233"/>
                    <a:pt x="116" y="236"/>
                    <a:pt x="125" y="238"/>
                  </a:cubicBezTo>
                  <a:cubicBezTo>
                    <a:pt x="135" y="243"/>
                    <a:pt x="128" y="258"/>
                    <a:pt x="134" y="266"/>
                  </a:cubicBezTo>
                  <a:cubicBezTo>
                    <a:pt x="137" y="270"/>
                    <a:pt x="148" y="273"/>
                    <a:pt x="153" y="274"/>
                  </a:cubicBezTo>
                  <a:cubicBezTo>
                    <a:pt x="159" y="274"/>
                    <a:pt x="164" y="274"/>
                    <a:pt x="170" y="273"/>
                  </a:cubicBezTo>
                  <a:cubicBezTo>
                    <a:pt x="172" y="272"/>
                    <a:pt x="178" y="262"/>
                    <a:pt x="180" y="262"/>
                  </a:cubicBezTo>
                  <a:cubicBezTo>
                    <a:pt x="198" y="260"/>
                    <a:pt x="217" y="261"/>
                    <a:pt x="235" y="261"/>
                  </a:cubicBezTo>
                  <a:cubicBezTo>
                    <a:pt x="245" y="257"/>
                    <a:pt x="253" y="251"/>
                    <a:pt x="264" y="249"/>
                  </a:cubicBezTo>
                  <a:cubicBezTo>
                    <a:pt x="270" y="244"/>
                    <a:pt x="274" y="245"/>
                    <a:pt x="281" y="242"/>
                  </a:cubicBezTo>
                  <a:cubicBezTo>
                    <a:pt x="288" y="227"/>
                    <a:pt x="301" y="220"/>
                    <a:pt x="314" y="211"/>
                  </a:cubicBezTo>
                  <a:cubicBezTo>
                    <a:pt x="316" y="206"/>
                    <a:pt x="319" y="201"/>
                    <a:pt x="321" y="196"/>
                  </a:cubicBezTo>
                  <a:cubicBezTo>
                    <a:pt x="323" y="187"/>
                    <a:pt x="322" y="177"/>
                    <a:pt x="326" y="168"/>
                  </a:cubicBezTo>
                  <a:cubicBezTo>
                    <a:pt x="333" y="153"/>
                    <a:pt x="360" y="138"/>
                    <a:pt x="376" y="136"/>
                  </a:cubicBezTo>
                  <a:cubicBezTo>
                    <a:pt x="394" y="130"/>
                    <a:pt x="407" y="118"/>
                    <a:pt x="422" y="106"/>
                  </a:cubicBezTo>
                  <a:cubicBezTo>
                    <a:pt x="429" y="94"/>
                    <a:pt x="425" y="72"/>
                    <a:pt x="441" y="69"/>
                  </a:cubicBezTo>
                  <a:cubicBezTo>
                    <a:pt x="446" y="62"/>
                    <a:pt x="453" y="57"/>
                    <a:pt x="460" y="52"/>
                  </a:cubicBezTo>
                  <a:cubicBezTo>
                    <a:pt x="462" y="42"/>
                    <a:pt x="460" y="31"/>
                    <a:pt x="465" y="22"/>
                  </a:cubicBezTo>
                  <a:cubicBezTo>
                    <a:pt x="468" y="8"/>
                    <a:pt x="484" y="4"/>
                    <a:pt x="496" y="0"/>
                  </a:cubicBezTo>
                  <a:cubicBezTo>
                    <a:pt x="508" y="2"/>
                    <a:pt x="512" y="8"/>
                    <a:pt x="521" y="10"/>
                  </a:cubicBezTo>
                  <a:cubicBezTo>
                    <a:pt x="537" y="26"/>
                    <a:pt x="548" y="23"/>
                    <a:pt x="573" y="24"/>
                  </a:cubicBezTo>
                  <a:cubicBezTo>
                    <a:pt x="574" y="32"/>
                    <a:pt x="573" y="36"/>
                    <a:pt x="580" y="41"/>
                  </a:cubicBezTo>
                  <a:cubicBezTo>
                    <a:pt x="580" y="50"/>
                    <a:pt x="580" y="60"/>
                    <a:pt x="581" y="69"/>
                  </a:cubicBezTo>
                  <a:cubicBezTo>
                    <a:pt x="584" y="119"/>
                    <a:pt x="589" y="103"/>
                    <a:pt x="652" y="105"/>
                  </a:cubicBezTo>
                  <a:cubicBezTo>
                    <a:pt x="661" y="110"/>
                    <a:pt x="659" y="124"/>
                    <a:pt x="669" y="129"/>
                  </a:cubicBezTo>
                  <a:cubicBezTo>
                    <a:pt x="672" y="146"/>
                    <a:pt x="682" y="154"/>
                    <a:pt x="691" y="168"/>
                  </a:cubicBezTo>
                  <a:cubicBezTo>
                    <a:pt x="693" y="188"/>
                    <a:pt x="700" y="221"/>
                    <a:pt x="722" y="230"/>
                  </a:cubicBezTo>
                  <a:cubicBezTo>
                    <a:pt x="727" y="235"/>
                    <a:pt x="728" y="239"/>
                    <a:pt x="732" y="244"/>
                  </a:cubicBezTo>
                  <a:cubicBezTo>
                    <a:pt x="730" y="253"/>
                    <a:pt x="726" y="262"/>
                    <a:pt x="720" y="268"/>
                  </a:cubicBezTo>
                  <a:cubicBezTo>
                    <a:pt x="716" y="278"/>
                    <a:pt x="720" y="287"/>
                    <a:pt x="724" y="297"/>
                  </a:cubicBezTo>
                  <a:cubicBezTo>
                    <a:pt x="752" y="291"/>
                    <a:pt x="733" y="280"/>
                    <a:pt x="746" y="269"/>
                  </a:cubicBezTo>
                  <a:cubicBezTo>
                    <a:pt x="751" y="265"/>
                    <a:pt x="759" y="267"/>
                    <a:pt x="765" y="266"/>
                  </a:cubicBezTo>
                  <a:cubicBezTo>
                    <a:pt x="772" y="263"/>
                    <a:pt x="775" y="260"/>
                    <a:pt x="780" y="266"/>
                  </a:cubicBezTo>
                  <a:cubicBezTo>
                    <a:pt x="785" y="294"/>
                    <a:pt x="797" y="277"/>
                    <a:pt x="808" y="268"/>
                  </a:cubicBezTo>
                  <a:cubicBezTo>
                    <a:pt x="813" y="258"/>
                    <a:pt x="820" y="264"/>
                    <a:pt x="828" y="269"/>
                  </a:cubicBezTo>
                  <a:cubicBezTo>
                    <a:pt x="827" y="281"/>
                    <a:pt x="830" y="293"/>
                    <a:pt x="825" y="304"/>
                  </a:cubicBezTo>
                  <a:cubicBezTo>
                    <a:pt x="823" y="308"/>
                    <a:pt x="814" y="313"/>
                    <a:pt x="818" y="314"/>
                  </a:cubicBezTo>
                  <a:cubicBezTo>
                    <a:pt x="825" y="315"/>
                    <a:pt x="831" y="313"/>
                    <a:pt x="838" y="312"/>
                  </a:cubicBezTo>
                  <a:cubicBezTo>
                    <a:pt x="847" y="308"/>
                    <a:pt x="852" y="315"/>
                    <a:pt x="859" y="319"/>
                  </a:cubicBezTo>
                  <a:cubicBezTo>
                    <a:pt x="864" y="327"/>
                    <a:pt x="862" y="336"/>
                    <a:pt x="871" y="340"/>
                  </a:cubicBezTo>
                  <a:cubicBezTo>
                    <a:pt x="876" y="345"/>
                    <a:pt x="876" y="349"/>
                    <a:pt x="883" y="352"/>
                  </a:cubicBezTo>
                  <a:cubicBezTo>
                    <a:pt x="887" y="358"/>
                    <a:pt x="887" y="364"/>
                    <a:pt x="892" y="369"/>
                  </a:cubicBezTo>
                  <a:cubicBezTo>
                    <a:pt x="893" y="387"/>
                    <a:pt x="879" y="417"/>
                    <a:pt x="900" y="422"/>
                  </a:cubicBezTo>
                  <a:cubicBezTo>
                    <a:pt x="928" y="420"/>
                    <a:pt x="927" y="420"/>
                    <a:pt x="945" y="417"/>
                  </a:cubicBezTo>
                  <a:cubicBezTo>
                    <a:pt x="957" y="421"/>
                    <a:pt x="955" y="420"/>
                    <a:pt x="960" y="429"/>
                  </a:cubicBezTo>
                  <a:cubicBezTo>
                    <a:pt x="963" y="446"/>
                    <a:pt x="950" y="446"/>
                    <a:pt x="936" y="449"/>
                  </a:cubicBezTo>
                  <a:cubicBezTo>
                    <a:pt x="931" y="453"/>
                    <a:pt x="929" y="457"/>
                    <a:pt x="924" y="460"/>
                  </a:cubicBezTo>
                  <a:cubicBezTo>
                    <a:pt x="920" y="466"/>
                    <a:pt x="914" y="472"/>
                    <a:pt x="907" y="473"/>
                  </a:cubicBezTo>
                  <a:cubicBezTo>
                    <a:pt x="889" y="487"/>
                    <a:pt x="869" y="494"/>
                    <a:pt x="847" y="496"/>
                  </a:cubicBezTo>
                  <a:cubicBezTo>
                    <a:pt x="831" y="506"/>
                    <a:pt x="829" y="504"/>
                    <a:pt x="808" y="506"/>
                  </a:cubicBezTo>
                  <a:cubicBezTo>
                    <a:pt x="803" y="509"/>
                    <a:pt x="801" y="513"/>
                    <a:pt x="797" y="518"/>
                  </a:cubicBezTo>
                  <a:cubicBezTo>
                    <a:pt x="796" y="525"/>
                    <a:pt x="793" y="524"/>
                    <a:pt x="787" y="528"/>
                  </a:cubicBezTo>
                  <a:cubicBezTo>
                    <a:pt x="785" y="533"/>
                    <a:pt x="775" y="538"/>
                    <a:pt x="775" y="538"/>
                  </a:cubicBezTo>
                  <a:cubicBezTo>
                    <a:pt x="770" y="547"/>
                    <a:pt x="773" y="540"/>
                    <a:pt x="775" y="559"/>
                  </a:cubicBezTo>
                  <a:cubicBezTo>
                    <a:pt x="778" y="589"/>
                    <a:pt x="771" y="588"/>
                    <a:pt x="794" y="593"/>
                  </a:cubicBezTo>
                  <a:cubicBezTo>
                    <a:pt x="811" y="607"/>
                    <a:pt x="826" y="609"/>
                    <a:pt x="847" y="614"/>
                  </a:cubicBezTo>
                  <a:cubicBezTo>
                    <a:pt x="850" y="616"/>
                    <a:pt x="856" y="616"/>
                    <a:pt x="856" y="619"/>
                  </a:cubicBezTo>
                  <a:cubicBezTo>
                    <a:pt x="856" y="624"/>
                    <a:pt x="841" y="637"/>
                    <a:pt x="838" y="638"/>
                  </a:cubicBezTo>
                  <a:cubicBezTo>
                    <a:pt x="830" y="642"/>
                    <a:pt x="812" y="638"/>
                    <a:pt x="808" y="646"/>
                  </a:cubicBezTo>
                  <a:cubicBezTo>
                    <a:pt x="809" y="668"/>
                    <a:pt x="814" y="665"/>
                    <a:pt x="818" y="680"/>
                  </a:cubicBezTo>
                  <a:cubicBezTo>
                    <a:pt x="818" y="690"/>
                    <a:pt x="824" y="700"/>
                    <a:pt x="823" y="706"/>
                  </a:cubicBezTo>
                  <a:cubicBezTo>
                    <a:pt x="822" y="712"/>
                    <a:pt x="814" y="713"/>
                    <a:pt x="811" y="715"/>
                  </a:cubicBezTo>
                  <a:cubicBezTo>
                    <a:pt x="811" y="717"/>
                    <a:pt x="807" y="716"/>
                    <a:pt x="806" y="717"/>
                  </a:cubicBezTo>
                  <a:cubicBezTo>
                    <a:pt x="805" y="718"/>
                    <a:pt x="805" y="720"/>
                    <a:pt x="804" y="722"/>
                  </a:cubicBezTo>
                  <a:cubicBezTo>
                    <a:pt x="800" y="767"/>
                    <a:pt x="773" y="751"/>
                    <a:pt x="725" y="753"/>
                  </a:cubicBezTo>
                  <a:cubicBezTo>
                    <a:pt x="723" y="762"/>
                    <a:pt x="713" y="764"/>
                    <a:pt x="705" y="766"/>
                  </a:cubicBezTo>
                  <a:cubicBezTo>
                    <a:pt x="700" y="768"/>
                    <a:pt x="691" y="772"/>
                    <a:pt x="691" y="772"/>
                  </a:cubicBezTo>
                  <a:cubicBezTo>
                    <a:pt x="672" y="770"/>
                    <a:pt x="670" y="770"/>
                    <a:pt x="662" y="756"/>
                  </a:cubicBezTo>
                  <a:cubicBezTo>
                    <a:pt x="666" y="749"/>
                    <a:pt x="671" y="747"/>
                    <a:pt x="674" y="739"/>
                  </a:cubicBezTo>
                  <a:cubicBezTo>
                    <a:pt x="676" y="722"/>
                    <a:pt x="679" y="723"/>
                    <a:pt x="691" y="713"/>
                  </a:cubicBezTo>
                  <a:cubicBezTo>
                    <a:pt x="698" y="702"/>
                    <a:pt x="697" y="688"/>
                    <a:pt x="686" y="681"/>
                  </a:cubicBezTo>
                  <a:cubicBezTo>
                    <a:pt x="678" y="665"/>
                    <a:pt x="661" y="667"/>
                    <a:pt x="645" y="664"/>
                  </a:cubicBezTo>
                  <a:cubicBezTo>
                    <a:pt x="640" y="662"/>
                    <a:pt x="638" y="658"/>
                    <a:pt x="634" y="655"/>
                  </a:cubicBezTo>
                  <a:cubicBezTo>
                    <a:pt x="630" y="649"/>
                    <a:pt x="631" y="646"/>
                    <a:pt x="624" y="645"/>
                  </a:cubicBezTo>
                  <a:cubicBezTo>
                    <a:pt x="617" y="646"/>
                    <a:pt x="615" y="651"/>
                    <a:pt x="607" y="653"/>
                  </a:cubicBezTo>
                  <a:cubicBezTo>
                    <a:pt x="599" y="670"/>
                    <a:pt x="596" y="667"/>
                    <a:pt x="573" y="669"/>
                  </a:cubicBezTo>
                  <a:cubicBezTo>
                    <a:pt x="568" y="681"/>
                    <a:pt x="572" y="678"/>
                    <a:pt x="564" y="681"/>
                  </a:cubicBezTo>
                  <a:cubicBezTo>
                    <a:pt x="560" y="690"/>
                    <a:pt x="560" y="698"/>
                    <a:pt x="559" y="708"/>
                  </a:cubicBezTo>
                  <a:cubicBezTo>
                    <a:pt x="560" y="725"/>
                    <a:pt x="555" y="757"/>
                    <a:pt x="576" y="763"/>
                  </a:cubicBezTo>
                  <a:cubicBezTo>
                    <a:pt x="579" y="775"/>
                    <a:pt x="587" y="775"/>
                    <a:pt x="583" y="781"/>
                  </a:cubicBezTo>
                  <a:cubicBezTo>
                    <a:pt x="579" y="788"/>
                    <a:pt x="561" y="800"/>
                    <a:pt x="553" y="806"/>
                  </a:cubicBezTo>
                  <a:cubicBezTo>
                    <a:pt x="548" y="808"/>
                    <a:pt x="537" y="812"/>
                    <a:pt x="533" y="816"/>
                  </a:cubicBezTo>
                  <a:cubicBezTo>
                    <a:pt x="530" y="830"/>
                    <a:pt x="533" y="862"/>
                    <a:pt x="550" y="865"/>
                  </a:cubicBezTo>
                  <a:cubicBezTo>
                    <a:pt x="546" y="866"/>
                    <a:pt x="520" y="880"/>
                    <a:pt x="520" y="873"/>
                  </a:cubicBezTo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7D8E069-E26C-4301-8B64-7C763506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695" y="2551200"/>
              <a:ext cx="1244254" cy="1083027"/>
            </a:xfrm>
            <a:custGeom>
              <a:avLst/>
              <a:gdLst/>
              <a:ahLst/>
              <a:cxnLst>
                <a:cxn ang="0">
                  <a:pos x="696" y="807"/>
                </a:cxn>
                <a:cxn ang="0">
                  <a:pos x="660" y="795"/>
                </a:cxn>
                <a:cxn ang="0">
                  <a:pos x="615" y="719"/>
                </a:cxn>
                <a:cxn ang="0">
                  <a:pos x="588" y="699"/>
                </a:cxn>
                <a:cxn ang="0">
                  <a:pos x="552" y="677"/>
                </a:cxn>
                <a:cxn ang="0">
                  <a:pos x="492" y="662"/>
                </a:cxn>
                <a:cxn ang="0">
                  <a:pos x="440" y="674"/>
                </a:cxn>
                <a:cxn ang="0">
                  <a:pos x="389" y="660"/>
                </a:cxn>
                <a:cxn ang="0">
                  <a:pos x="327" y="650"/>
                </a:cxn>
                <a:cxn ang="0">
                  <a:pos x="234" y="648"/>
                </a:cxn>
                <a:cxn ang="0">
                  <a:pos x="216" y="614"/>
                </a:cxn>
                <a:cxn ang="0">
                  <a:pos x="197" y="663"/>
                </a:cxn>
                <a:cxn ang="0">
                  <a:pos x="217" y="727"/>
                </a:cxn>
                <a:cxn ang="0">
                  <a:pos x="210" y="761"/>
                </a:cxn>
                <a:cxn ang="0">
                  <a:pos x="155" y="755"/>
                </a:cxn>
                <a:cxn ang="0">
                  <a:pos x="138" y="737"/>
                </a:cxn>
                <a:cxn ang="0">
                  <a:pos x="150" y="675"/>
                </a:cxn>
                <a:cxn ang="0">
                  <a:pos x="162" y="636"/>
                </a:cxn>
                <a:cxn ang="0">
                  <a:pos x="179" y="599"/>
                </a:cxn>
                <a:cxn ang="0">
                  <a:pos x="215" y="549"/>
                </a:cxn>
                <a:cxn ang="0">
                  <a:pos x="216" y="464"/>
                </a:cxn>
                <a:cxn ang="0">
                  <a:pos x="116" y="432"/>
                </a:cxn>
                <a:cxn ang="0">
                  <a:pos x="74" y="381"/>
                </a:cxn>
                <a:cxn ang="0">
                  <a:pos x="43" y="334"/>
                </a:cxn>
                <a:cxn ang="0">
                  <a:pos x="87" y="290"/>
                </a:cxn>
                <a:cxn ang="0">
                  <a:pos x="51" y="224"/>
                </a:cxn>
                <a:cxn ang="0">
                  <a:pos x="36" y="180"/>
                </a:cxn>
                <a:cxn ang="0">
                  <a:pos x="59" y="53"/>
                </a:cxn>
                <a:cxn ang="0">
                  <a:pos x="104" y="0"/>
                </a:cxn>
                <a:cxn ang="0">
                  <a:pos x="135" y="14"/>
                </a:cxn>
                <a:cxn ang="0">
                  <a:pos x="110" y="57"/>
                </a:cxn>
                <a:cxn ang="0">
                  <a:pos x="152" y="80"/>
                </a:cxn>
                <a:cxn ang="0">
                  <a:pos x="200" y="83"/>
                </a:cxn>
                <a:cxn ang="0">
                  <a:pos x="224" y="120"/>
                </a:cxn>
                <a:cxn ang="0">
                  <a:pos x="254" y="168"/>
                </a:cxn>
                <a:cxn ang="0">
                  <a:pos x="375" y="204"/>
                </a:cxn>
                <a:cxn ang="0">
                  <a:pos x="413" y="222"/>
                </a:cxn>
                <a:cxn ang="0">
                  <a:pos x="501" y="285"/>
                </a:cxn>
                <a:cxn ang="0">
                  <a:pos x="545" y="306"/>
                </a:cxn>
                <a:cxn ang="0">
                  <a:pos x="600" y="344"/>
                </a:cxn>
                <a:cxn ang="0">
                  <a:pos x="710" y="372"/>
                </a:cxn>
                <a:cxn ang="0">
                  <a:pos x="740" y="389"/>
                </a:cxn>
                <a:cxn ang="0">
                  <a:pos x="782" y="398"/>
                </a:cxn>
                <a:cxn ang="0">
                  <a:pos x="839" y="444"/>
                </a:cxn>
                <a:cxn ang="0">
                  <a:pos x="789" y="479"/>
                </a:cxn>
                <a:cxn ang="0">
                  <a:pos x="804" y="516"/>
                </a:cxn>
                <a:cxn ang="0">
                  <a:pos x="875" y="581"/>
                </a:cxn>
                <a:cxn ang="0">
                  <a:pos x="797" y="600"/>
                </a:cxn>
                <a:cxn ang="0">
                  <a:pos x="750" y="627"/>
                </a:cxn>
                <a:cxn ang="0">
                  <a:pos x="725" y="654"/>
                </a:cxn>
                <a:cxn ang="0">
                  <a:pos x="731" y="695"/>
                </a:cxn>
                <a:cxn ang="0">
                  <a:pos x="720" y="789"/>
                </a:cxn>
              </a:cxnLst>
              <a:rect l="0" t="0" r="r" b="b"/>
              <a:pathLst>
                <a:path w="875" h="821">
                  <a:moveTo>
                    <a:pt x="732" y="792"/>
                  </a:moveTo>
                  <a:cubicBezTo>
                    <a:pt x="718" y="795"/>
                    <a:pt x="709" y="802"/>
                    <a:pt x="696" y="807"/>
                  </a:cubicBezTo>
                  <a:cubicBezTo>
                    <a:pt x="692" y="813"/>
                    <a:pt x="691" y="815"/>
                    <a:pt x="684" y="816"/>
                  </a:cubicBezTo>
                  <a:cubicBezTo>
                    <a:pt x="647" y="815"/>
                    <a:pt x="656" y="821"/>
                    <a:pt x="660" y="795"/>
                  </a:cubicBezTo>
                  <a:cubicBezTo>
                    <a:pt x="659" y="776"/>
                    <a:pt x="658" y="741"/>
                    <a:pt x="656" y="728"/>
                  </a:cubicBezTo>
                  <a:cubicBezTo>
                    <a:pt x="655" y="720"/>
                    <a:pt x="619" y="719"/>
                    <a:pt x="615" y="719"/>
                  </a:cubicBezTo>
                  <a:cubicBezTo>
                    <a:pt x="611" y="713"/>
                    <a:pt x="606" y="708"/>
                    <a:pt x="600" y="705"/>
                  </a:cubicBezTo>
                  <a:cubicBezTo>
                    <a:pt x="596" y="703"/>
                    <a:pt x="588" y="699"/>
                    <a:pt x="588" y="699"/>
                  </a:cubicBezTo>
                  <a:cubicBezTo>
                    <a:pt x="580" y="689"/>
                    <a:pt x="585" y="691"/>
                    <a:pt x="576" y="689"/>
                  </a:cubicBezTo>
                  <a:cubicBezTo>
                    <a:pt x="570" y="684"/>
                    <a:pt x="560" y="679"/>
                    <a:pt x="552" y="677"/>
                  </a:cubicBezTo>
                  <a:cubicBezTo>
                    <a:pt x="542" y="669"/>
                    <a:pt x="525" y="661"/>
                    <a:pt x="513" y="659"/>
                  </a:cubicBezTo>
                  <a:cubicBezTo>
                    <a:pt x="509" y="659"/>
                    <a:pt x="496" y="660"/>
                    <a:pt x="492" y="662"/>
                  </a:cubicBezTo>
                  <a:cubicBezTo>
                    <a:pt x="485" y="666"/>
                    <a:pt x="482" y="674"/>
                    <a:pt x="473" y="677"/>
                  </a:cubicBezTo>
                  <a:cubicBezTo>
                    <a:pt x="462" y="676"/>
                    <a:pt x="451" y="675"/>
                    <a:pt x="440" y="674"/>
                  </a:cubicBezTo>
                  <a:cubicBezTo>
                    <a:pt x="430" y="673"/>
                    <a:pt x="428" y="661"/>
                    <a:pt x="420" y="657"/>
                  </a:cubicBezTo>
                  <a:cubicBezTo>
                    <a:pt x="403" y="661"/>
                    <a:pt x="411" y="662"/>
                    <a:pt x="389" y="660"/>
                  </a:cubicBezTo>
                  <a:cubicBezTo>
                    <a:pt x="382" y="655"/>
                    <a:pt x="375" y="642"/>
                    <a:pt x="372" y="633"/>
                  </a:cubicBezTo>
                  <a:cubicBezTo>
                    <a:pt x="319" y="636"/>
                    <a:pt x="355" y="636"/>
                    <a:pt x="327" y="650"/>
                  </a:cubicBezTo>
                  <a:cubicBezTo>
                    <a:pt x="323" y="655"/>
                    <a:pt x="321" y="656"/>
                    <a:pt x="315" y="657"/>
                  </a:cubicBezTo>
                  <a:cubicBezTo>
                    <a:pt x="269" y="653"/>
                    <a:pt x="280" y="650"/>
                    <a:pt x="234" y="648"/>
                  </a:cubicBezTo>
                  <a:cubicBezTo>
                    <a:pt x="228" y="643"/>
                    <a:pt x="223" y="646"/>
                    <a:pt x="219" y="639"/>
                  </a:cubicBezTo>
                  <a:cubicBezTo>
                    <a:pt x="221" y="629"/>
                    <a:pt x="222" y="622"/>
                    <a:pt x="216" y="614"/>
                  </a:cubicBezTo>
                  <a:cubicBezTo>
                    <a:pt x="208" y="615"/>
                    <a:pt x="205" y="620"/>
                    <a:pt x="197" y="621"/>
                  </a:cubicBezTo>
                  <a:cubicBezTo>
                    <a:pt x="190" y="637"/>
                    <a:pt x="194" y="626"/>
                    <a:pt x="197" y="663"/>
                  </a:cubicBezTo>
                  <a:cubicBezTo>
                    <a:pt x="197" y="668"/>
                    <a:pt x="203" y="678"/>
                    <a:pt x="203" y="678"/>
                  </a:cubicBezTo>
                  <a:cubicBezTo>
                    <a:pt x="205" y="689"/>
                    <a:pt x="214" y="717"/>
                    <a:pt x="217" y="727"/>
                  </a:cubicBezTo>
                  <a:cubicBezTo>
                    <a:pt x="220" y="737"/>
                    <a:pt x="225" y="732"/>
                    <a:pt x="224" y="738"/>
                  </a:cubicBezTo>
                  <a:cubicBezTo>
                    <a:pt x="217" y="755"/>
                    <a:pt x="226" y="753"/>
                    <a:pt x="210" y="761"/>
                  </a:cubicBezTo>
                  <a:cubicBezTo>
                    <a:pt x="194" y="758"/>
                    <a:pt x="195" y="750"/>
                    <a:pt x="183" y="740"/>
                  </a:cubicBezTo>
                  <a:cubicBezTo>
                    <a:pt x="181" y="755"/>
                    <a:pt x="168" y="752"/>
                    <a:pt x="155" y="755"/>
                  </a:cubicBezTo>
                  <a:cubicBezTo>
                    <a:pt x="151" y="754"/>
                    <a:pt x="147" y="754"/>
                    <a:pt x="144" y="752"/>
                  </a:cubicBezTo>
                  <a:cubicBezTo>
                    <a:pt x="140" y="749"/>
                    <a:pt x="138" y="737"/>
                    <a:pt x="138" y="737"/>
                  </a:cubicBezTo>
                  <a:cubicBezTo>
                    <a:pt x="139" y="717"/>
                    <a:pt x="136" y="697"/>
                    <a:pt x="140" y="677"/>
                  </a:cubicBezTo>
                  <a:cubicBezTo>
                    <a:pt x="141" y="674"/>
                    <a:pt x="147" y="677"/>
                    <a:pt x="150" y="675"/>
                  </a:cubicBezTo>
                  <a:cubicBezTo>
                    <a:pt x="151" y="674"/>
                    <a:pt x="151" y="672"/>
                    <a:pt x="152" y="671"/>
                  </a:cubicBezTo>
                  <a:cubicBezTo>
                    <a:pt x="153" y="646"/>
                    <a:pt x="152" y="651"/>
                    <a:pt x="162" y="636"/>
                  </a:cubicBezTo>
                  <a:cubicBezTo>
                    <a:pt x="161" y="627"/>
                    <a:pt x="160" y="625"/>
                    <a:pt x="156" y="617"/>
                  </a:cubicBezTo>
                  <a:cubicBezTo>
                    <a:pt x="159" y="599"/>
                    <a:pt x="165" y="607"/>
                    <a:pt x="179" y="599"/>
                  </a:cubicBezTo>
                  <a:cubicBezTo>
                    <a:pt x="185" y="589"/>
                    <a:pt x="193" y="576"/>
                    <a:pt x="203" y="570"/>
                  </a:cubicBezTo>
                  <a:cubicBezTo>
                    <a:pt x="207" y="562"/>
                    <a:pt x="210" y="556"/>
                    <a:pt x="215" y="549"/>
                  </a:cubicBezTo>
                  <a:cubicBezTo>
                    <a:pt x="217" y="546"/>
                    <a:pt x="222" y="540"/>
                    <a:pt x="222" y="540"/>
                  </a:cubicBezTo>
                  <a:cubicBezTo>
                    <a:pt x="230" y="517"/>
                    <a:pt x="236" y="480"/>
                    <a:pt x="216" y="464"/>
                  </a:cubicBezTo>
                  <a:cubicBezTo>
                    <a:pt x="200" y="438"/>
                    <a:pt x="170" y="445"/>
                    <a:pt x="143" y="443"/>
                  </a:cubicBezTo>
                  <a:cubicBezTo>
                    <a:pt x="133" y="437"/>
                    <a:pt x="127" y="434"/>
                    <a:pt x="116" y="432"/>
                  </a:cubicBezTo>
                  <a:cubicBezTo>
                    <a:pt x="101" y="433"/>
                    <a:pt x="79" y="441"/>
                    <a:pt x="72" y="423"/>
                  </a:cubicBezTo>
                  <a:cubicBezTo>
                    <a:pt x="74" y="406"/>
                    <a:pt x="77" y="397"/>
                    <a:pt x="74" y="381"/>
                  </a:cubicBezTo>
                  <a:cubicBezTo>
                    <a:pt x="72" y="370"/>
                    <a:pt x="57" y="358"/>
                    <a:pt x="51" y="348"/>
                  </a:cubicBezTo>
                  <a:cubicBezTo>
                    <a:pt x="47" y="340"/>
                    <a:pt x="41" y="340"/>
                    <a:pt x="43" y="334"/>
                  </a:cubicBezTo>
                  <a:cubicBezTo>
                    <a:pt x="45" y="328"/>
                    <a:pt x="59" y="318"/>
                    <a:pt x="66" y="311"/>
                  </a:cubicBezTo>
                  <a:cubicBezTo>
                    <a:pt x="71" y="302"/>
                    <a:pt x="79" y="296"/>
                    <a:pt x="87" y="290"/>
                  </a:cubicBezTo>
                  <a:cubicBezTo>
                    <a:pt x="94" y="273"/>
                    <a:pt x="89" y="257"/>
                    <a:pt x="77" y="245"/>
                  </a:cubicBezTo>
                  <a:cubicBezTo>
                    <a:pt x="73" y="234"/>
                    <a:pt x="63" y="225"/>
                    <a:pt x="51" y="224"/>
                  </a:cubicBezTo>
                  <a:cubicBezTo>
                    <a:pt x="40" y="218"/>
                    <a:pt x="26" y="218"/>
                    <a:pt x="14" y="216"/>
                  </a:cubicBezTo>
                  <a:cubicBezTo>
                    <a:pt x="0" y="198"/>
                    <a:pt x="25" y="188"/>
                    <a:pt x="36" y="180"/>
                  </a:cubicBezTo>
                  <a:cubicBezTo>
                    <a:pt x="37" y="164"/>
                    <a:pt x="35" y="137"/>
                    <a:pt x="41" y="119"/>
                  </a:cubicBezTo>
                  <a:cubicBezTo>
                    <a:pt x="43" y="83"/>
                    <a:pt x="45" y="80"/>
                    <a:pt x="59" y="53"/>
                  </a:cubicBezTo>
                  <a:cubicBezTo>
                    <a:pt x="60" y="47"/>
                    <a:pt x="65" y="35"/>
                    <a:pt x="65" y="35"/>
                  </a:cubicBezTo>
                  <a:cubicBezTo>
                    <a:pt x="69" y="16"/>
                    <a:pt x="87" y="6"/>
                    <a:pt x="104" y="0"/>
                  </a:cubicBezTo>
                  <a:cubicBezTo>
                    <a:pt x="109" y="4"/>
                    <a:pt x="116" y="8"/>
                    <a:pt x="122" y="9"/>
                  </a:cubicBezTo>
                  <a:cubicBezTo>
                    <a:pt x="126" y="11"/>
                    <a:pt x="133" y="10"/>
                    <a:pt x="135" y="14"/>
                  </a:cubicBezTo>
                  <a:cubicBezTo>
                    <a:pt x="140" y="23"/>
                    <a:pt x="131" y="35"/>
                    <a:pt x="123" y="38"/>
                  </a:cubicBezTo>
                  <a:cubicBezTo>
                    <a:pt x="118" y="44"/>
                    <a:pt x="113" y="50"/>
                    <a:pt x="110" y="57"/>
                  </a:cubicBezTo>
                  <a:cubicBezTo>
                    <a:pt x="111" y="76"/>
                    <a:pt x="114" y="82"/>
                    <a:pt x="132" y="84"/>
                  </a:cubicBezTo>
                  <a:cubicBezTo>
                    <a:pt x="140" y="87"/>
                    <a:pt x="145" y="85"/>
                    <a:pt x="152" y="80"/>
                  </a:cubicBezTo>
                  <a:cubicBezTo>
                    <a:pt x="158" y="61"/>
                    <a:pt x="148" y="59"/>
                    <a:pt x="174" y="60"/>
                  </a:cubicBezTo>
                  <a:cubicBezTo>
                    <a:pt x="184" y="77"/>
                    <a:pt x="181" y="77"/>
                    <a:pt x="200" y="83"/>
                  </a:cubicBezTo>
                  <a:cubicBezTo>
                    <a:pt x="204" y="88"/>
                    <a:pt x="204" y="92"/>
                    <a:pt x="206" y="98"/>
                  </a:cubicBezTo>
                  <a:cubicBezTo>
                    <a:pt x="208" y="112"/>
                    <a:pt x="209" y="118"/>
                    <a:pt x="224" y="120"/>
                  </a:cubicBezTo>
                  <a:cubicBezTo>
                    <a:pt x="235" y="126"/>
                    <a:pt x="231" y="135"/>
                    <a:pt x="224" y="143"/>
                  </a:cubicBezTo>
                  <a:cubicBezTo>
                    <a:pt x="225" y="162"/>
                    <a:pt x="236" y="165"/>
                    <a:pt x="254" y="168"/>
                  </a:cubicBezTo>
                  <a:cubicBezTo>
                    <a:pt x="275" y="178"/>
                    <a:pt x="291" y="192"/>
                    <a:pt x="314" y="197"/>
                  </a:cubicBezTo>
                  <a:cubicBezTo>
                    <a:pt x="322" y="207"/>
                    <a:pt x="364" y="204"/>
                    <a:pt x="375" y="204"/>
                  </a:cubicBezTo>
                  <a:cubicBezTo>
                    <a:pt x="386" y="208"/>
                    <a:pt x="383" y="219"/>
                    <a:pt x="396" y="221"/>
                  </a:cubicBezTo>
                  <a:cubicBezTo>
                    <a:pt x="402" y="222"/>
                    <a:pt x="407" y="222"/>
                    <a:pt x="413" y="222"/>
                  </a:cubicBezTo>
                  <a:cubicBezTo>
                    <a:pt x="444" y="226"/>
                    <a:pt x="445" y="251"/>
                    <a:pt x="479" y="255"/>
                  </a:cubicBezTo>
                  <a:cubicBezTo>
                    <a:pt x="493" y="266"/>
                    <a:pt x="473" y="250"/>
                    <a:pt x="501" y="285"/>
                  </a:cubicBezTo>
                  <a:cubicBezTo>
                    <a:pt x="503" y="288"/>
                    <a:pt x="512" y="290"/>
                    <a:pt x="516" y="293"/>
                  </a:cubicBezTo>
                  <a:cubicBezTo>
                    <a:pt x="523" y="307"/>
                    <a:pt x="529" y="305"/>
                    <a:pt x="545" y="306"/>
                  </a:cubicBezTo>
                  <a:cubicBezTo>
                    <a:pt x="556" y="308"/>
                    <a:pt x="567" y="308"/>
                    <a:pt x="578" y="311"/>
                  </a:cubicBezTo>
                  <a:cubicBezTo>
                    <a:pt x="596" y="322"/>
                    <a:pt x="588" y="329"/>
                    <a:pt x="600" y="344"/>
                  </a:cubicBezTo>
                  <a:cubicBezTo>
                    <a:pt x="627" y="342"/>
                    <a:pt x="645" y="348"/>
                    <a:pt x="669" y="351"/>
                  </a:cubicBezTo>
                  <a:cubicBezTo>
                    <a:pt x="672" y="353"/>
                    <a:pt x="698" y="370"/>
                    <a:pt x="710" y="372"/>
                  </a:cubicBezTo>
                  <a:cubicBezTo>
                    <a:pt x="717" y="375"/>
                    <a:pt x="722" y="379"/>
                    <a:pt x="728" y="384"/>
                  </a:cubicBezTo>
                  <a:cubicBezTo>
                    <a:pt x="731" y="387"/>
                    <a:pt x="740" y="389"/>
                    <a:pt x="740" y="389"/>
                  </a:cubicBezTo>
                  <a:cubicBezTo>
                    <a:pt x="745" y="380"/>
                    <a:pt x="765" y="387"/>
                    <a:pt x="774" y="387"/>
                  </a:cubicBezTo>
                  <a:cubicBezTo>
                    <a:pt x="776" y="391"/>
                    <a:pt x="780" y="394"/>
                    <a:pt x="782" y="398"/>
                  </a:cubicBezTo>
                  <a:cubicBezTo>
                    <a:pt x="789" y="405"/>
                    <a:pt x="803" y="420"/>
                    <a:pt x="813" y="428"/>
                  </a:cubicBezTo>
                  <a:cubicBezTo>
                    <a:pt x="824" y="433"/>
                    <a:pt x="829" y="438"/>
                    <a:pt x="839" y="444"/>
                  </a:cubicBezTo>
                  <a:cubicBezTo>
                    <a:pt x="844" y="453"/>
                    <a:pt x="852" y="464"/>
                    <a:pt x="839" y="470"/>
                  </a:cubicBezTo>
                  <a:cubicBezTo>
                    <a:pt x="814" y="466"/>
                    <a:pt x="811" y="474"/>
                    <a:pt x="789" y="479"/>
                  </a:cubicBezTo>
                  <a:cubicBezTo>
                    <a:pt x="793" y="491"/>
                    <a:pt x="803" y="480"/>
                    <a:pt x="809" y="491"/>
                  </a:cubicBezTo>
                  <a:cubicBezTo>
                    <a:pt x="810" y="501"/>
                    <a:pt x="813" y="510"/>
                    <a:pt x="804" y="516"/>
                  </a:cubicBezTo>
                  <a:cubicBezTo>
                    <a:pt x="796" y="529"/>
                    <a:pt x="829" y="547"/>
                    <a:pt x="842" y="549"/>
                  </a:cubicBezTo>
                  <a:cubicBezTo>
                    <a:pt x="867" y="560"/>
                    <a:pt x="863" y="561"/>
                    <a:pt x="875" y="581"/>
                  </a:cubicBezTo>
                  <a:cubicBezTo>
                    <a:pt x="859" y="594"/>
                    <a:pt x="833" y="590"/>
                    <a:pt x="813" y="594"/>
                  </a:cubicBezTo>
                  <a:cubicBezTo>
                    <a:pt x="808" y="598"/>
                    <a:pt x="803" y="599"/>
                    <a:pt x="797" y="600"/>
                  </a:cubicBezTo>
                  <a:cubicBezTo>
                    <a:pt x="787" y="606"/>
                    <a:pt x="776" y="616"/>
                    <a:pt x="765" y="618"/>
                  </a:cubicBezTo>
                  <a:cubicBezTo>
                    <a:pt x="760" y="622"/>
                    <a:pt x="755" y="624"/>
                    <a:pt x="750" y="627"/>
                  </a:cubicBezTo>
                  <a:cubicBezTo>
                    <a:pt x="745" y="635"/>
                    <a:pt x="741" y="641"/>
                    <a:pt x="734" y="647"/>
                  </a:cubicBezTo>
                  <a:cubicBezTo>
                    <a:pt x="731" y="650"/>
                    <a:pt x="725" y="654"/>
                    <a:pt x="725" y="654"/>
                  </a:cubicBezTo>
                  <a:cubicBezTo>
                    <a:pt x="723" y="659"/>
                    <a:pt x="729" y="672"/>
                    <a:pt x="730" y="679"/>
                  </a:cubicBezTo>
                  <a:cubicBezTo>
                    <a:pt x="731" y="686"/>
                    <a:pt x="730" y="683"/>
                    <a:pt x="731" y="695"/>
                  </a:cubicBezTo>
                  <a:cubicBezTo>
                    <a:pt x="734" y="713"/>
                    <a:pt x="736" y="732"/>
                    <a:pt x="738" y="750"/>
                  </a:cubicBezTo>
                  <a:cubicBezTo>
                    <a:pt x="736" y="768"/>
                    <a:pt x="730" y="776"/>
                    <a:pt x="720" y="789"/>
                  </a:cubicBezTo>
                  <a:cubicBezTo>
                    <a:pt x="724" y="791"/>
                    <a:pt x="727" y="792"/>
                    <a:pt x="732" y="79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B52AAC25-BBBF-47C4-9795-F741A1D34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395" y="2449624"/>
              <a:ext cx="517610" cy="554045"/>
            </a:xfrm>
            <a:custGeom>
              <a:avLst/>
              <a:gdLst/>
              <a:ahLst/>
              <a:cxnLst>
                <a:cxn ang="0">
                  <a:pos x="16" y="116"/>
                </a:cxn>
                <a:cxn ang="0">
                  <a:pos x="39" y="197"/>
                </a:cxn>
                <a:cxn ang="0">
                  <a:pos x="75" y="203"/>
                </a:cxn>
                <a:cxn ang="0">
                  <a:pos x="97" y="212"/>
                </a:cxn>
                <a:cxn ang="0">
                  <a:pos x="109" y="221"/>
                </a:cxn>
                <a:cxn ang="0">
                  <a:pos x="114" y="236"/>
                </a:cxn>
                <a:cxn ang="0">
                  <a:pos x="123" y="251"/>
                </a:cxn>
                <a:cxn ang="0">
                  <a:pos x="129" y="266"/>
                </a:cxn>
                <a:cxn ang="0">
                  <a:pos x="159" y="323"/>
                </a:cxn>
                <a:cxn ang="0">
                  <a:pos x="168" y="337"/>
                </a:cxn>
                <a:cxn ang="0">
                  <a:pos x="160" y="368"/>
                </a:cxn>
                <a:cxn ang="0">
                  <a:pos x="174" y="391"/>
                </a:cxn>
                <a:cxn ang="0">
                  <a:pos x="183" y="376"/>
                </a:cxn>
                <a:cxn ang="0">
                  <a:pos x="186" y="368"/>
                </a:cxn>
                <a:cxn ang="0">
                  <a:pos x="207" y="364"/>
                </a:cxn>
                <a:cxn ang="0">
                  <a:pos x="225" y="371"/>
                </a:cxn>
                <a:cxn ang="0">
                  <a:pos x="256" y="364"/>
                </a:cxn>
                <a:cxn ang="0">
                  <a:pos x="270" y="380"/>
                </a:cxn>
                <a:cxn ang="0">
                  <a:pos x="262" y="404"/>
                </a:cxn>
                <a:cxn ang="0">
                  <a:pos x="300" y="410"/>
                </a:cxn>
                <a:cxn ang="0">
                  <a:pos x="324" y="401"/>
                </a:cxn>
                <a:cxn ang="0">
                  <a:pos x="336" y="382"/>
                </a:cxn>
                <a:cxn ang="0">
                  <a:pos x="340" y="380"/>
                </a:cxn>
                <a:cxn ang="0">
                  <a:pos x="346" y="379"/>
                </a:cxn>
                <a:cxn ang="0">
                  <a:pos x="345" y="323"/>
                </a:cxn>
                <a:cxn ang="0">
                  <a:pos x="330" y="314"/>
                </a:cxn>
                <a:cxn ang="0">
                  <a:pos x="324" y="305"/>
                </a:cxn>
                <a:cxn ang="0">
                  <a:pos x="303" y="304"/>
                </a:cxn>
                <a:cxn ang="0">
                  <a:pos x="274" y="290"/>
                </a:cxn>
                <a:cxn ang="0">
                  <a:pos x="276" y="272"/>
                </a:cxn>
                <a:cxn ang="0">
                  <a:pos x="297" y="251"/>
                </a:cxn>
                <a:cxn ang="0">
                  <a:pos x="306" y="191"/>
                </a:cxn>
                <a:cxn ang="0">
                  <a:pos x="318" y="139"/>
                </a:cxn>
                <a:cxn ang="0">
                  <a:pos x="324" y="128"/>
                </a:cxn>
                <a:cxn ang="0">
                  <a:pos x="333" y="121"/>
                </a:cxn>
                <a:cxn ang="0">
                  <a:pos x="339" y="104"/>
                </a:cxn>
                <a:cxn ang="0">
                  <a:pos x="364" y="74"/>
                </a:cxn>
                <a:cxn ang="0">
                  <a:pos x="325" y="61"/>
                </a:cxn>
                <a:cxn ang="0">
                  <a:pos x="310" y="46"/>
                </a:cxn>
                <a:cxn ang="0">
                  <a:pos x="268" y="1"/>
                </a:cxn>
                <a:cxn ang="0">
                  <a:pos x="253" y="2"/>
                </a:cxn>
                <a:cxn ang="0">
                  <a:pos x="265" y="16"/>
                </a:cxn>
                <a:cxn ang="0">
                  <a:pos x="273" y="32"/>
                </a:cxn>
                <a:cxn ang="0">
                  <a:pos x="258" y="76"/>
                </a:cxn>
                <a:cxn ang="0">
                  <a:pos x="247" y="92"/>
                </a:cxn>
                <a:cxn ang="0">
                  <a:pos x="220" y="106"/>
                </a:cxn>
                <a:cxn ang="0">
                  <a:pos x="207" y="106"/>
                </a:cxn>
                <a:cxn ang="0">
                  <a:pos x="187" y="137"/>
                </a:cxn>
                <a:cxn ang="0">
                  <a:pos x="133" y="139"/>
                </a:cxn>
                <a:cxn ang="0">
                  <a:pos x="118" y="133"/>
                </a:cxn>
                <a:cxn ang="0">
                  <a:pos x="106" y="143"/>
                </a:cxn>
                <a:cxn ang="0">
                  <a:pos x="96" y="152"/>
                </a:cxn>
                <a:cxn ang="0">
                  <a:pos x="87" y="128"/>
                </a:cxn>
                <a:cxn ang="0">
                  <a:pos x="49" y="103"/>
                </a:cxn>
                <a:cxn ang="0">
                  <a:pos x="21" y="112"/>
                </a:cxn>
                <a:cxn ang="0">
                  <a:pos x="16" y="116"/>
                </a:cxn>
              </a:cxnLst>
              <a:rect l="0" t="0" r="r" b="b"/>
              <a:pathLst>
                <a:path w="364" h="420">
                  <a:moveTo>
                    <a:pt x="16" y="116"/>
                  </a:moveTo>
                  <a:cubicBezTo>
                    <a:pt x="18" y="152"/>
                    <a:pt x="0" y="194"/>
                    <a:pt x="39" y="197"/>
                  </a:cubicBezTo>
                  <a:cubicBezTo>
                    <a:pt x="51" y="203"/>
                    <a:pt x="61" y="202"/>
                    <a:pt x="75" y="203"/>
                  </a:cubicBezTo>
                  <a:cubicBezTo>
                    <a:pt x="98" y="206"/>
                    <a:pt x="86" y="203"/>
                    <a:pt x="97" y="212"/>
                  </a:cubicBezTo>
                  <a:cubicBezTo>
                    <a:pt x="101" y="218"/>
                    <a:pt x="103" y="217"/>
                    <a:pt x="109" y="221"/>
                  </a:cubicBezTo>
                  <a:cubicBezTo>
                    <a:pt x="111" y="226"/>
                    <a:pt x="112" y="231"/>
                    <a:pt x="114" y="236"/>
                  </a:cubicBezTo>
                  <a:cubicBezTo>
                    <a:pt x="115" y="245"/>
                    <a:pt x="115" y="246"/>
                    <a:pt x="123" y="251"/>
                  </a:cubicBezTo>
                  <a:cubicBezTo>
                    <a:pt x="126" y="256"/>
                    <a:pt x="126" y="261"/>
                    <a:pt x="129" y="266"/>
                  </a:cubicBezTo>
                  <a:cubicBezTo>
                    <a:pt x="130" y="281"/>
                    <a:pt x="142" y="320"/>
                    <a:pt x="159" y="323"/>
                  </a:cubicBezTo>
                  <a:cubicBezTo>
                    <a:pt x="162" y="328"/>
                    <a:pt x="165" y="332"/>
                    <a:pt x="168" y="337"/>
                  </a:cubicBezTo>
                  <a:cubicBezTo>
                    <a:pt x="166" y="348"/>
                    <a:pt x="170" y="362"/>
                    <a:pt x="160" y="368"/>
                  </a:cubicBezTo>
                  <a:cubicBezTo>
                    <a:pt x="162" y="390"/>
                    <a:pt x="157" y="394"/>
                    <a:pt x="174" y="391"/>
                  </a:cubicBezTo>
                  <a:cubicBezTo>
                    <a:pt x="175" y="384"/>
                    <a:pt x="176" y="377"/>
                    <a:pt x="183" y="376"/>
                  </a:cubicBezTo>
                  <a:cubicBezTo>
                    <a:pt x="196" y="369"/>
                    <a:pt x="177" y="381"/>
                    <a:pt x="186" y="368"/>
                  </a:cubicBezTo>
                  <a:cubicBezTo>
                    <a:pt x="190" y="362"/>
                    <a:pt x="207" y="364"/>
                    <a:pt x="207" y="364"/>
                  </a:cubicBezTo>
                  <a:cubicBezTo>
                    <a:pt x="216" y="357"/>
                    <a:pt x="216" y="370"/>
                    <a:pt x="225" y="371"/>
                  </a:cubicBezTo>
                  <a:cubicBezTo>
                    <a:pt x="244" y="370"/>
                    <a:pt x="244" y="373"/>
                    <a:pt x="256" y="364"/>
                  </a:cubicBezTo>
                  <a:cubicBezTo>
                    <a:pt x="270" y="366"/>
                    <a:pt x="265" y="370"/>
                    <a:pt x="270" y="380"/>
                  </a:cubicBezTo>
                  <a:cubicBezTo>
                    <a:pt x="268" y="389"/>
                    <a:pt x="266" y="396"/>
                    <a:pt x="262" y="404"/>
                  </a:cubicBezTo>
                  <a:cubicBezTo>
                    <a:pt x="268" y="420"/>
                    <a:pt x="280" y="411"/>
                    <a:pt x="300" y="410"/>
                  </a:cubicBezTo>
                  <a:cubicBezTo>
                    <a:pt x="306" y="402"/>
                    <a:pt x="316" y="406"/>
                    <a:pt x="324" y="401"/>
                  </a:cubicBezTo>
                  <a:cubicBezTo>
                    <a:pt x="326" y="391"/>
                    <a:pt x="325" y="383"/>
                    <a:pt x="336" y="382"/>
                  </a:cubicBezTo>
                  <a:cubicBezTo>
                    <a:pt x="337" y="381"/>
                    <a:pt x="339" y="380"/>
                    <a:pt x="340" y="380"/>
                  </a:cubicBezTo>
                  <a:cubicBezTo>
                    <a:pt x="342" y="379"/>
                    <a:pt x="346" y="381"/>
                    <a:pt x="346" y="379"/>
                  </a:cubicBezTo>
                  <a:cubicBezTo>
                    <a:pt x="348" y="360"/>
                    <a:pt x="347" y="342"/>
                    <a:pt x="345" y="323"/>
                  </a:cubicBezTo>
                  <a:cubicBezTo>
                    <a:pt x="345" y="322"/>
                    <a:pt x="332" y="316"/>
                    <a:pt x="330" y="314"/>
                  </a:cubicBezTo>
                  <a:cubicBezTo>
                    <a:pt x="327" y="311"/>
                    <a:pt x="327" y="306"/>
                    <a:pt x="324" y="305"/>
                  </a:cubicBezTo>
                  <a:cubicBezTo>
                    <a:pt x="317" y="303"/>
                    <a:pt x="310" y="304"/>
                    <a:pt x="303" y="304"/>
                  </a:cubicBezTo>
                  <a:cubicBezTo>
                    <a:pt x="293" y="300"/>
                    <a:pt x="285" y="294"/>
                    <a:pt x="274" y="290"/>
                  </a:cubicBezTo>
                  <a:cubicBezTo>
                    <a:pt x="275" y="284"/>
                    <a:pt x="275" y="278"/>
                    <a:pt x="276" y="272"/>
                  </a:cubicBezTo>
                  <a:cubicBezTo>
                    <a:pt x="278" y="265"/>
                    <a:pt x="293" y="262"/>
                    <a:pt x="297" y="251"/>
                  </a:cubicBezTo>
                  <a:cubicBezTo>
                    <a:pt x="298" y="232"/>
                    <a:pt x="297" y="209"/>
                    <a:pt x="306" y="191"/>
                  </a:cubicBezTo>
                  <a:cubicBezTo>
                    <a:pt x="307" y="167"/>
                    <a:pt x="308" y="160"/>
                    <a:pt x="318" y="139"/>
                  </a:cubicBezTo>
                  <a:cubicBezTo>
                    <a:pt x="319" y="133"/>
                    <a:pt x="318" y="133"/>
                    <a:pt x="324" y="128"/>
                  </a:cubicBezTo>
                  <a:cubicBezTo>
                    <a:pt x="327" y="125"/>
                    <a:pt x="333" y="121"/>
                    <a:pt x="333" y="121"/>
                  </a:cubicBezTo>
                  <a:cubicBezTo>
                    <a:pt x="334" y="114"/>
                    <a:pt x="336" y="110"/>
                    <a:pt x="339" y="104"/>
                  </a:cubicBezTo>
                  <a:cubicBezTo>
                    <a:pt x="340" y="92"/>
                    <a:pt x="358" y="85"/>
                    <a:pt x="364" y="74"/>
                  </a:cubicBezTo>
                  <a:cubicBezTo>
                    <a:pt x="357" y="61"/>
                    <a:pt x="339" y="64"/>
                    <a:pt x="325" y="61"/>
                  </a:cubicBezTo>
                  <a:cubicBezTo>
                    <a:pt x="321" y="55"/>
                    <a:pt x="316" y="50"/>
                    <a:pt x="310" y="46"/>
                  </a:cubicBezTo>
                  <a:cubicBezTo>
                    <a:pt x="302" y="33"/>
                    <a:pt x="282" y="3"/>
                    <a:pt x="268" y="1"/>
                  </a:cubicBezTo>
                  <a:cubicBezTo>
                    <a:pt x="263" y="1"/>
                    <a:pt x="258" y="0"/>
                    <a:pt x="253" y="2"/>
                  </a:cubicBezTo>
                  <a:cubicBezTo>
                    <a:pt x="244" y="6"/>
                    <a:pt x="264" y="16"/>
                    <a:pt x="265" y="16"/>
                  </a:cubicBezTo>
                  <a:cubicBezTo>
                    <a:pt x="272" y="21"/>
                    <a:pt x="270" y="25"/>
                    <a:pt x="273" y="32"/>
                  </a:cubicBezTo>
                  <a:cubicBezTo>
                    <a:pt x="274" y="56"/>
                    <a:pt x="287" y="72"/>
                    <a:pt x="258" y="76"/>
                  </a:cubicBezTo>
                  <a:cubicBezTo>
                    <a:pt x="253" y="83"/>
                    <a:pt x="251" y="84"/>
                    <a:pt x="247" y="92"/>
                  </a:cubicBezTo>
                  <a:cubicBezTo>
                    <a:pt x="245" y="112"/>
                    <a:pt x="242" y="107"/>
                    <a:pt x="220" y="106"/>
                  </a:cubicBezTo>
                  <a:cubicBezTo>
                    <a:pt x="214" y="103"/>
                    <a:pt x="212" y="102"/>
                    <a:pt x="207" y="106"/>
                  </a:cubicBezTo>
                  <a:cubicBezTo>
                    <a:pt x="203" y="119"/>
                    <a:pt x="204" y="134"/>
                    <a:pt x="187" y="137"/>
                  </a:cubicBezTo>
                  <a:cubicBezTo>
                    <a:pt x="173" y="144"/>
                    <a:pt x="148" y="140"/>
                    <a:pt x="133" y="139"/>
                  </a:cubicBezTo>
                  <a:cubicBezTo>
                    <a:pt x="128" y="135"/>
                    <a:pt x="124" y="134"/>
                    <a:pt x="118" y="133"/>
                  </a:cubicBezTo>
                  <a:cubicBezTo>
                    <a:pt x="110" y="134"/>
                    <a:pt x="110" y="137"/>
                    <a:pt x="106" y="143"/>
                  </a:cubicBezTo>
                  <a:cubicBezTo>
                    <a:pt x="105" y="150"/>
                    <a:pt x="102" y="148"/>
                    <a:pt x="96" y="152"/>
                  </a:cubicBezTo>
                  <a:cubicBezTo>
                    <a:pt x="82" y="149"/>
                    <a:pt x="92" y="140"/>
                    <a:pt x="87" y="128"/>
                  </a:cubicBezTo>
                  <a:cubicBezTo>
                    <a:pt x="83" y="119"/>
                    <a:pt x="58" y="104"/>
                    <a:pt x="49" y="103"/>
                  </a:cubicBezTo>
                  <a:cubicBezTo>
                    <a:pt x="39" y="106"/>
                    <a:pt x="31" y="109"/>
                    <a:pt x="21" y="112"/>
                  </a:cubicBezTo>
                  <a:cubicBezTo>
                    <a:pt x="17" y="114"/>
                    <a:pt x="9" y="128"/>
                    <a:pt x="16" y="116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DA488C75-B788-437E-BF3D-7BD36CDB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434" y="2226687"/>
              <a:ext cx="501968" cy="424769"/>
            </a:xfrm>
            <a:custGeom>
              <a:avLst/>
              <a:gdLst/>
              <a:ahLst/>
              <a:cxnLst>
                <a:cxn ang="0">
                  <a:pos x="6" y="261"/>
                </a:cxn>
                <a:cxn ang="0">
                  <a:pos x="23" y="266"/>
                </a:cxn>
                <a:cxn ang="0">
                  <a:pos x="50" y="279"/>
                </a:cxn>
                <a:cxn ang="0">
                  <a:pos x="65" y="284"/>
                </a:cxn>
                <a:cxn ang="0">
                  <a:pos x="119" y="273"/>
                </a:cxn>
                <a:cxn ang="0">
                  <a:pos x="141" y="284"/>
                </a:cxn>
                <a:cxn ang="0">
                  <a:pos x="152" y="291"/>
                </a:cxn>
                <a:cxn ang="0">
                  <a:pos x="158" y="306"/>
                </a:cxn>
                <a:cxn ang="0">
                  <a:pos x="171" y="320"/>
                </a:cxn>
                <a:cxn ang="0">
                  <a:pos x="191" y="308"/>
                </a:cxn>
                <a:cxn ang="0">
                  <a:pos x="249" y="309"/>
                </a:cxn>
                <a:cxn ang="0">
                  <a:pos x="254" y="306"/>
                </a:cxn>
                <a:cxn ang="0">
                  <a:pos x="263" y="305"/>
                </a:cxn>
                <a:cxn ang="0">
                  <a:pos x="272" y="296"/>
                </a:cxn>
                <a:cxn ang="0">
                  <a:pos x="279" y="282"/>
                </a:cxn>
                <a:cxn ang="0">
                  <a:pos x="305" y="278"/>
                </a:cxn>
                <a:cxn ang="0">
                  <a:pos x="320" y="270"/>
                </a:cxn>
                <a:cxn ang="0">
                  <a:pos x="341" y="248"/>
                </a:cxn>
                <a:cxn ang="0">
                  <a:pos x="347" y="227"/>
                </a:cxn>
                <a:cxn ang="0">
                  <a:pos x="330" y="176"/>
                </a:cxn>
                <a:cxn ang="0">
                  <a:pos x="326" y="164"/>
                </a:cxn>
                <a:cxn ang="0">
                  <a:pos x="323" y="132"/>
                </a:cxn>
                <a:cxn ang="0">
                  <a:pos x="314" y="125"/>
                </a:cxn>
                <a:cxn ang="0">
                  <a:pos x="302" y="108"/>
                </a:cxn>
                <a:cxn ang="0">
                  <a:pos x="282" y="117"/>
                </a:cxn>
                <a:cxn ang="0">
                  <a:pos x="273" y="105"/>
                </a:cxn>
                <a:cxn ang="0">
                  <a:pos x="267" y="90"/>
                </a:cxn>
                <a:cxn ang="0">
                  <a:pos x="261" y="57"/>
                </a:cxn>
                <a:cxn ang="0">
                  <a:pos x="201" y="0"/>
                </a:cxn>
                <a:cxn ang="0">
                  <a:pos x="174" y="6"/>
                </a:cxn>
                <a:cxn ang="0">
                  <a:pos x="134" y="21"/>
                </a:cxn>
                <a:cxn ang="0">
                  <a:pos x="114" y="32"/>
                </a:cxn>
                <a:cxn ang="0">
                  <a:pos x="105" y="39"/>
                </a:cxn>
                <a:cxn ang="0">
                  <a:pos x="96" y="53"/>
                </a:cxn>
                <a:cxn ang="0">
                  <a:pos x="101" y="77"/>
                </a:cxn>
                <a:cxn ang="0">
                  <a:pos x="90" y="129"/>
                </a:cxn>
                <a:cxn ang="0">
                  <a:pos x="87" y="159"/>
                </a:cxn>
                <a:cxn ang="0">
                  <a:pos x="59" y="186"/>
                </a:cxn>
                <a:cxn ang="0">
                  <a:pos x="39" y="203"/>
                </a:cxn>
                <a:cxn ang="0">
                  <a:pos x="24" y="219"/>
                </a:cxn>
                <a:cxn ang="0">
                  <a:pos x="17" y="248"/>
                </a:cxn>
                <a:cxn ang="0">
                  <a:pos x="8" y="269"/>
                </a:cxn>
                <a:cxn ang="0">
                  <a:pos x="14" y="270"/>
                </a:cxn>
                <a:cxn ang="0">
                  <a:pos x="12" y="266"/>
                </a:cxn>
                <a:cxn ang="0">
                  <a:pos x="6" y="261"/>
                </a:cxn>
              </a:cxnLst>
              <a:rect l="0" t="0" r="r" b="b"/>
              <a:pathLst>
                <a:path w="353" h="322">
                  <a:moveTo>
                    <a:pt x="6" y="261"/>
                  </a:moveTo>
                  <a:cubicBezTo>
                    <a:pt x="19" y="269"/>
                    <a:pt x="0" y="258"/>
                    <a:pt x="23" y="266"/>
                  </a:cubicBezTo>
                  <a:cubicBezTo>
                    <a:pt x="33" y="269"/>
                    <a:pt x="39" y="277"/>
                    <a:pt x="50" y="279"/>
                  </a:cubicBezTo>
                  <a:cubicBezTo>
                    <a:pt x="55" y="281"/>
                    <a:pt x="60" y="282"/>
                    <a:pt x="65" y="284"/>
                  </a:cubicBezTo>
                  <a:cubicBezTo>
                    <a:pt x="134" y="281"/>
                    <a:pt x="90" y="285"/>
                    <a:pt x="119" y="273"/>
                  </a:cubicBezTo>
                  <a:cubicBezTo>
                    <a:pt x="126" y="278"/>
                    <a:pt x="134" y="279"/>
                    <a:pt x="141" y="284"/>
                  </a:cubicBezTo>
                  <a:cubicBezTo>
                    <a:pt x="144" y="290"/>
                    <a:pt x="146" y="290"/>
                    <a:pt x="152" y="291"/>
                  </a:cubicBezTo>
                  <a:cubicBezTo>
                    <a:pt x="155" y="296"/>
                    <a:pt x="155" y="301"/>
                    <a:pt x="158" y="306"/>
                  </a:cubicBezTo>
                  <a:cubicBezTo>
                    <a:pt x="159" y="322"/>
                    <a:pt x="157" y="322"/>
                    <a:pt x="171" y="320"/>
                  </a:cubicBezTo>
                  <a:cubicBezTo>
                    <a:pt x="179" y="315"/>
                    <a:pt x="181" y="310"/>
                    <a:pt x="191" y="308"/>
                  </a:cubicBezTo>
                  <a:cubicBezTo>
                    <a:pt x="209" y="308"/>
                    <a:pt x="231" y="312"/>
                    <a:pt x="249" y="309"/>
                  </a:cubicBezTo>
                  <a:cubicBezTo>
                    <a:pt x="251" y="308"/>
                    <a:pt x="252" y="307"/>
                    <a:pt x="254" y="306"/>
                  </a:cubicBezTo>
                  <a:cubicBezTo>
                    <a:pt x="257" y="305"/>
                    <a:pt x="260" y="306"/>
                    <a:pt x="263" y="305"/>
                  </a:cubicBezTo>
                  <a:cubicBezTo>
                    <a:pt x="267" y="303"/>
                    <a:pt x="269" y="299"/>
                    <a:pt x="272" y="296"/>
                  </a:cubicBezTo>
                  <a:cubicBezTo>
                    <a:pt x="275" y="291"/>
                    <a:pt x="278" y="288"/>
                    <a:pt x="279" y="282"/>
                  </a:cubicBezTo>
                  <a:cubicBezTo>
                    <a:pt x="278" y="273"/>
                    <a:pt x="291" y="279"/>
                    <a:pt x="305" y="278"/>
                  </a:cubicBezTo>
                  <a:cubicBezTo>
                    <a:pt x="310" y="274"/>
                    <a:pt x="315" y="273"/>
                    <a:pt x="320" y="270"/>
                  </a:cubicBezTo>
                  <a:cubicBezTo>
                    <a:pt x="334" y="251"/>
                    <a:pt x="310" y="250"/>
                    <a:pt x="341" y="248"/>
                  </a:cubicBezTo>
                  <a:cubicBezTo>
                    <a:pt x="345" y="241"/>
                    <a:pt x="343" y="234"/>
                    <a:pt x="347" y="227"/>
                  </a:cubicBezTo>
                  <a:cubicBezTo>
                    <a:pt x="346" y="209"/>
                    <a:pt x="353" y="181"/>
                    <a:pt x="330" y="176"/>
                  </a:cubicBezTo>
                  <a:cubicBezTo>
                    <a:pt x="325" y="172"/>
                    <a:pt x="323" y="170"/>
                    <a:pt x="326" y="164"/>
                  </a:cubicBezTo>
                  <a:cubicBezTo>
                    <a:pt x="327" y="158"/>
                    <a:pt x="327" y="139"/>
                    <a:pt x="323" y="132"/>
                  </a:cubicBezTo>
                  <a:cubicBezTo>
                    <a:pt x="321" y="129"/>
                    <a:pt x="314" y="125"/>
                    <a:pt x="314" y="125"/>
                  </a:cubicBezTo>
                  <a:cubicBezTo>
                    <a:pt x="311" y="118"/>
                    <a:pt x="308" y="112"/>
                    <a:pt x="302" y="108"/>
                  </a:cubicBezTo>
                  <a:cubicBezTo>
                    <a:pt x="294" y="111"/>
                    <a:pt x="289" y="113"/>
                    <a:pt x="282" y="117"/>
                  </a:cubicBezTo>
                  <a:cubicBezTo>
                    <a:pt x="277" y="113"/>
                    <a:pt x="275" y="111"/>
                    <a:pt x="273" y="105"/>
                  </a:cubicBezTo>
                  <a:cubicBezTo>
                    <a:pt x="272" y="99"/>
                    <a:pt x="270" y="96"/>
                    <a:pt x="267" y="90"/>
                  </a:cubicBezTo>
                  <a:cubicBezTo>
                    <a:pt x="266" y="82"/>
                    <a:pt x="263" y="62"/>
                    <a:pt x="261" y="57"/>
                  </a:cubicBezTo>
                  <a:cubicBezTo>
                    <a:pt x="250" y="42"/>
                    <a:pt x="215" y="8"/>
                    <a:pt x="201" y="0"/>
                  </a:cubicBezTo>
                  <a:cubicBezTo>
                    <a:pt x="191" y="2"/>
                    <a:pt x="183" y="4"/>
                    <a:pt x="174" y="6"/>
                  </a:cubicBezTo>
                  <a:cubicBezTo>
                    <a:pt x="167" y="18"/>
                    <a:pt x="146" y="20"/>
                    <a:pt x="134" y="21"/>
                  </a:cubicBezTo>
                  <a:cubicBezTo>
                    <a:pt x="127" y="25"/>
                    <a:pt x="120" y="27"/>
                    <a:pt x="114" y="32"/>
                  </a:cubicBezTo>
                  <a:cubicBezTo>
                    <a:pt x="111" y="34"/>
                    <a:pt x="105" y="39"/>
                    <a:pt x="105" y="39"/>
                  </a:cubicBezTo>
                  <a:cubicBezTo>
                    <a:pt x="102" y="44"/>
                    <a:pt x="99" y="48"/>
                    <a:pt x="96" y="53"/>
                  </a:cubicBezTo>
                  <a:cubicBezTo>
                    <a:pt x="94" y="63"/>
                    <a:pt x="97" y="69"/>
                    <a:pt x="101" y="77"/>
                  </a:cubicBezTo>
                  <a:cubicBezTo>
                    <a:pt x="105" y="100"/>
                    <a:pt x="99" y="111"/>
                    <a:pt x="90" y="129"/>
                  </a:cubicBezTo>
                  <a:cubicBezTo>
                    <a:pt x="88" y="139"/>
                    <a:pt x="89" y="149"/>
                    <a:pt x="87" y="159"/>
                  </a:cubicBezTo>
                  <a:cubicBezTo>
                    <a:pt x="86" y="167"/>
                    <a:pt x="65" y="181"/>
                    <a:pt x="59" y="186"/>
                  </a:cubicBezTo>
                  <a:cubicBezTo>
                    <a:pt x="56" y="194"/>
                    <a:pt x="47" y="198"/>
                    <a:pt x="39" y="203"/>
                  </a:cubicBezTo>
                  <a:cubicBezTo>
                    <a:pt x="34" y="210"/>
                    <a:pt x="31" y="215"/>
                    <a:pt x="24" y="219"/>
                  </a:cubicBezTo>
                  <a:cubicBezTo>
                    <a:pt x="22" y="228"/>
                    <a:pt x="21" y="240"/>
                    <a:pt x="17" y="248"/>
                  </a:cubicBezTo>
                  <a:cubicBezTo>
                    <a:pt x="14" y="256"/>
                    <a:pt x="9" y="260"/>
                    <a:pt x="8" y="269"/>
                  </a:cubicBezTo>
                  <a:cubicBezTo>
                    <a:pt x="10" y="269"/>
                    <a:pt x="12" y="271"/>
                    <a:pt x="14" y="270"/>
                  </a:cubicBezTo>
                  <a:cubicBezTo>
                    <a:pt x="15" y="269"/>
                    <a:pt x="12" y="267"/>
                    <a:pt x="12" y="266"/>
                  </a:cubicBezTo>
                  <a:cubicBezTo>
                    <a:pt x="12" y="259"/>
                    <a:pt x="20" y="261"/>
                    <a:pt x="6" y="261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A7E00CAA-1595-47B0-BC26-6E221676F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288" y="1414717"/>
              <a:ext cx="1100832" cy="814607"/>
            </a:xfrm>
            <a:custGeom>
              <a:avLst/>
              <a:gdLst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393 w 10207"/>
                <a:gd name="connsiteY3" fmla="*/ 8800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1054 w 10207"/>
                <a:gd name="connsiteY7" fmla="*/ 7850 h 10000"/>
                <a:gd name="connsiteX8" fmla="*/ 902 w 10207"/>
                <a:gd name="connsiteY8" fmla="*/ 7525 h 10000"/>
                <a:gd name="connsiteX9" fmla="*/ 749 w 10207"/>
                <a:gd name="connsiteY9" fmla="*/ 7225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224 w 10207"/>
                <a:gd name="connsiteY42" fmla="*/ 3775 h 10000"/>
                <a:gd name="connsiteX43" fmla="*/ 9122 w 10207"/>
                <a:gd name="connsiteY43" fmla="*/ 597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393 w 10207"/>
                <a:gd name="connsiteY3" fmla="*/ 8800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1054 w 10207"/>
                <a:gd name="connsiteY7" fmla="*/ 7850 h 10000"/>
                <a:gd name="connsiteX8" fmla="*/ 902 w 10207"/>
                <a:gd name="connsiteY8" fmla="*/ 7525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224 w 10207"/>
                <a:gd name="connsiteY42" fmla="*/ 3775 h 10000"/>
                <a:gd name="connsiteX43" fmla="*/ 9122 w 10207"/>
                <a:gd name="connsiteY43" fmla="*/ 597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393 w 10207"/>
                <a:gd name="connsiteY3" fmla="*/ 8800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1054 w 10207"/>
                <a:gd name="connsiteY7" fmla="*/ 7850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224 w 10207"/>
                <a:gd name="connsiteY42" fmla="*/ 3775 h 10000"/>
                <a:gd name="connsiteX43" fmla="*/ 9122 w 10207"/>
                <a:gd name="connsiteY43" fmla="*/ 597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393 w 10207"/>
                <a:gd name="connsiteY3" fmla="*/ 8800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224 w 10207"/>
                <a:gd name="connsiteY42" fmla="*/ 3775 h 10000"/>
                <a:gd name="connsiteX43" fmla="*/ 9122 w 10207"/>
                <a:gd name="connsiteY43" fmla="*/ 597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393 w 10207"/>
                <a:gd name="connsiteY3" fmla="*/ 8800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224 w 10207"/>
                <a:gd name="connsiteY42" fmla="*/ 3775 h 10000"/>
                <a:gd name="connsiteX43" fmla="*/ 9122 w 10207"/>
                <a:gd name="connsiteY43" fmla="*/ 597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224 w 10207"/>
                <a:gd name="connsiteY42" fmla="*/ 3775 h 10000"/>
                <a:gd name="connsiteX43" fmla="*/ 9122 w 10207"/>
                <a:gd name="connsiteY43" fmla="*/ 597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224 w 10207"/>
                <a:gd name="connsiteY42" fmla="*/ 3775 h 10000"/>
                <a:gd name="connsiteX43" fmla="*/ 9063 w 10207"/>
                <a:gd name="connsiteY43" fmla="*/ 533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122 w 10207"/>
                <a:gd name="connsiteY41" fmla="*/ 3425 h 10000"/>
                <a:gd name="connsiteX42" fmla="*/ 9063 w 10207"/>
                <a:gd name="connsiteY42" fmla="*/ 3970 h 10000"/>
                <a:gd name="connsiteX43" fmla="*/ 9063 w 10207"/>
                <a:gd name="connsiteY43" fmla="*/ 533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8987 w 10207"/>
                <a:gd name="connsiteY40" fmla="*/ 3100 h 10000"/>
                <a:gd name="connsiteX41" fmla="*/ 9492 w 10207"/>
                <a:gd name="connsiteY41" fmla="*/ 3288 h 10000"/>
                <a:gd name="connsiteX42" fmla="*/ 9063 w 10207"/>
                <a:gd name="connsiteY42" fmla="*/ 3970 h 10000"/>
                <a:gd name="connsiteX43" fmla="*/ 9063 w 10207"/>
                <a:gd name="connsiteY43" fmla="*/ 533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8410 w 10207"/>
                <a:gd name="connsiteY38" fmla="*/ 2750 h 10000"/>
                <a:gd name="connsiteX39" fmla="*/ 8732 w 10207"/>
                <a:gd name="connsiteY39" fmla="*/ 3025 h 10000"/>
                <a:gd name="connsiteX40" fmla="*/ 9492 w 10207"/>
                <a:gd name="connsiteY40" fmla="*/ 2605 h 10000"/>
                <a:gd name="connsiteX41" fmla="*/ 9492 w 10207"/>
                <a:gd name="connsiteY41" fmla="*/ 3288 h 10000"/>
                <a:gd name="connsiteX42" fmla="*/ 9063 w 10207"/>
                <a:gd name="connsiteY42" fmla="*/ 3970 h 10000"/>
                <a:gd name="connsiteX43" fmla="*/ 9063 w 10207"/>
                <a:gd name="connsiteY43" fmla="*/ 533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9063 w 10207"/>
                <a:gd name="connsiteY38" fmla="*/ 1923 h 10000"/>
                <a:gd name="connsiteX39" fmla="*/ 8732 w 10207"/>
                <a:gd name="connsiteY39" fmla="*/ 3025 h 10000"/>
                <a:gd name="connsiteX40" fmla="*/ 9492 w 10207"/>
                <a:gd name="connsiteY40" fmla="*/ 2605 h 10000"/>
                <a:gd name="connsiteX41" fmla="*/ 9492 w 10207"/>
                <a:gd name="connsiteY41" fmla="*/ 3288 h 10000"/>
                <a:gd name="connsiteX42" fmla="*/ 9063 w 10207"/>
                <a:gd name="connsiteY42" fmla="*/ 3970 h 10000"/>
                <a:gd name="connsiteX43" fmla="*/ 9063 w 10207"/>
                <a:gd name="connsiteY43" fmla="*/ 533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9063 w 10207"/>
                <a:gd name="connsiteY38" fmla="*/ 1923 h 10000"/>
                <a:gd name="connsiteX39" fmla="*/ 9921 w 10207"/>
                <a:gd name="connsiteY39" fmla="*/ 1923 h 10000"/>
                <a:gd name="connsiteX40" fmla="*/ 9492 w 10207"/>
                <a:gd name="connsiteY40" fmla="*/ 2605 h 10000"/>
                <a:gd name="connsiteX41" fmla="*/ 9492 w 10207"/>
                <a:gd name="connsiteY41" fmla="*/ 3288 h 10000"/>
                <a:gd name="connsiteX42" fmla="*/ 9063 w 10207"/>
                <a:gd name="connsiteY42" fmla="*/ 3970 h 10000"/>
                <a:gd name="connsiteX43" fmla="*/ 9063 w 10207"/>
                <a:gd name="connsiteY43" fmla="*/ 533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9800 h 10000"/>
                <a:gd name="connsiteX1" fmla="*/ 2410 w 10207"/>
                <a:gd name="connsiteY1" fmla="*/ 9325 h 10000"/>
                <a:gd name="connsiteX2" fmla="*/ 1766 w 10207"/>
                <a:gd name="connsiteY2" fmla="*/ 9175 h 10000"/>
                <a:gd name="connsiteX3" fmla="*/ 1768 w 10207"/>
                <a:gd name="connsiteY3" fmla="*/ 8746 h 10000"/>
                <a:gd name="connsiteX4" fmla="*/ 1461 w 10207"/>
                <a:gd name="connsiteY4" fmla="*/ 8225 h 10000"/>
                <a:gd name="connsiteX5" fmla="*/ 1444 w 10207"/>
                <a:gd name="connsiteY5" fmla="*/ 8075 h 10000"/>
                <a:gd name="connsiteX6" fmla="*/ 1292 w 10207"/>
                <a:gd name="connsiteY6" fmla="*/ 8050 h 10000"/>
                <a:gd name="connsiteX7" fmla="*/ 910 w 10207"/>
                <a:gd name="connsiteY7" fmla="*/ 8064 h 10000"/>
                <a:gd name="connsiteX8" fmla="*/ 480 w 10207"/>
                <a:gd name="connsiteY8" fmla="*/ 8064 h 10000"/>
                <a:gd name="connsiteX9" fmla="*/ 480 w 10207"/>
                <a:gd name="connsiteY9" fmla="*/ 7382 h 10000"/>
                <a:gd name="connsiteX10" fmla="*/ 51 w 10207"/>
                <a:gd name="connsiteY10" fmla="*/ 7382 h 10000"/>
                <a:gd name="connsiteX11" fmla="*/ 343 w 10207"/>
                <a:gd name="connsiteY11" fmla="*/ 6500 h 10000"/>
                <a:gd name="connsiteX12" fmla="*/ 546 w 10207"/>
                <a:gd name="connsiteY12" fmla="*/ 6275 h 10000"/>
                <a:gd name="connsiteX13" fmla="*/ 444 w 10207"/>
                <a:gd name="connsiteY13" fmla="*/ 5150 h 10000"/>
                <a:gd name="connsiteX14" fmla="*/ 800 w 10207"/>
                <a:gd name="connsiteY14" fmla="*/ 4525 h 10000"/>
                <a:gd name="connsiteX15" fmla="*/ 851 w 10207"/>
                <a:gd name="connsiteY15" fmla="*/ 4375 h 10000"/>
                <a:gd name="connsiteX16" fmla="*/ 546 w 10207"/>
                <a:gd name="connsiteY16" fmla="*/ 3950 h 10000"/>
                <a:gd name="connsiteX17" fmla="*/ 343 w 10207"/>
                <a:gd name="connsiteY17" fmla="*/ 3475 h 10000"/>
                <a:gd name="connsiteX18" fmla="*/ 478 w 10207"/>
                <a:gd name="connsiteY18" fmla="*/ 2200 h 10000"/>
                <a:gd name="connsiteX19" fmla="*/ 1190 w 10207"/>
                <a:gd name="connsiteY19" fmla="*/ 1975 h 10000"/>
                <a:gd name="connsiteX20" fmla="*/ 1715 w 10207"/>
                <a:gd name="connsiteY20" fmla="*/ 2000 h 10000"/>
                <a:gd name="connsiteX21" fmla="*/ 2105 w 10207"/>
                <a:gd name="connsiteY21" fmla="*/ 2150 h 10000"/>
                <a:gd name="connsiteX22" fmla="*/ 3021 w 10207"/>
                <a:gd name="connsiteY22" fmla="*/ 2575 h 10000"/>
                <a:gd name="connsiteX23" fmla="*/ 3495 w 10207"/>
                <a:gd name="connsiteY23" fmla="*/ 2675 h 10000"/>
                <a:gd name="connsiteX24" fmla="*/ 4699 w 10207"/>
                <a:gd name="connsiteY24" fmla="*/ 2450 h 10000"/>
                <a:gd name="connsiteX25" fmla="*/ 5105 w 10207"/>
                <a:gd name="connsiteY25" fmla="*/ 2200 h 10000"/>
                <a:gd name="connsiteX26" fmla="*/ 5427 w 10207"/>
                <a:gd name="connsiteY26" fmla="*/ 2125 h 10000"/>
                <a:gd name="connsiteX27" fmla="*/ 5665 w 10207"/>
                <a:gd name="connsiteY27" fmla="*/ 1925 h 10000"/>
                <a:gd name="connsiteX28" fmla="*/ 6038 w 10207"/>
                <a:gd name="connsiteY28" fmla="*/ 1600 h 10000"/>
                <a:gd name="connsiteX29" fmla="*/ 6275 w 10207"/>
                <a:gd name="connsiteY29" fmla="*/ 1450 h 10000"/>
                <a:gd name="connsiteX30" fmla="*/ 6529 w 10207"/>
                <a:gd name="connsiteY30" fmla="*/ 1175 h 10000"/>
                <a:gd name="connsiteX31" fmla="*/ 6682 w 10207"/>
                <a:gd name="connsiteY31" fmla="*/ 1000 h 10000"/>
                <a:gd name="connsiteX32" fmla="*/ 7038 w 10207"/>
                <a:gd name="connsiteY32" fmla="*/ 575 h 10000"/>
                <a:gd name="connsiteX33" fmla="*/ 7292 w 10207"/>
                <a:gd name="connsiteY33" fmla="*/ 100 h 10000"/>
                <a:gd name="connsiteX34" fmla="*/ 7665 w 10207"/>
                <a:gd name="connsiteY34" fmla="*/ 175 h 10000"/>
                <a:gd name="connsiteX35" fmla="*/ 7715 w 10207"/>
                <a:gd name="connsiteY35" fmla="*/ 1175 h 10000"/>
                <a:gd name="connsiteX36" fmla="*/ 7902 w 10207"/>
                <a:gd name="connsiteY36" fmla="*/ 1925 h 10000"/>
                <a:gd name="connsiteX37" fmla="*/ 8071 w 10207"/>
                <a:gd name="connsiteY37" fmla="*/ 2300 h 10000"/>
                <a:gd name="connsiteX38" fmla="*/ 9063 w 10207"/>
                <a:gd name="connsiteY38" fmla="*/ 1923 h 10000"/>
                <a:gd name="connsiteX39" fmla="*/ 9921 w 10207"/>
                <a:gd name="connsiteY39" fmla="*/ 1923 h 10000"/>
                <a:gd name="connsiteX40" fmla="*/ 9921 w 10207"/>
                <a:gd name="connsiteY40" fmla="*/ 2605 h 10000"/>
                <a:gd name="connsiteX41" fmla="*/ 9492 w 10207"/>
                <a:gd name="connsiteY41" fmla="*/ 3288 h 10000"/>
                <a:gd name="connsiteX42" fmla="*/ 9063 w 10207"/>
                <a:gd name="connsiteY42" fmla="*/ 3970 h 10000"/>
                <a:gd name="connsiteX43" fmla="*/ 9063 w 10207"/>
                <a:gd name="connsiteY43" fmla="*/ 5335 h 10000"/>
                <a:gd name="connsiteX44" fmla="*/ 9224 w 10207"/>
                <a:gd name="connsiteY44" fmla="*/ 6350 h 10000"/>
                <a:gd name="connsiteX45" fmla="*/ 9376 w 10207"/>
                <a:gd name="connsiteY45" fmla="*/ 7000 h 10000"/>
                <a:gd name="connsiteX46" fmla="*/ 9699 w 10207"/>
                <a:gd name="connsiteY46" fmla="*/ 7325 h 10000"/>
                <a:gd name="connsiteX47" fmla="*/ 9885 w 10207"/>
                <a:gd name="connsiteY47" fmla="*/ 7825 h 10000"/>
                <a:gd name="connsiteX48" fmla="*/ 9987 w 10207"/>
                <a:gd name="connsiteY48" fmla="*/ 8275 h 10000"/>
                <a:gd name="connsiteX49" fmla="*/ 9851 w 10207"/>
                <a:gd name="connsiteY49" fmla="*/ 9350 h 10000"/>
                <a:gd name="connsiteX50" fmla="*/ 9597 w 10207"/>
                <a:gd name="connsiteY50" fmla="*/ 9650 h 10000"/>
                <a:gd name="connsiteX51" fmla="*/ 9326 w 10207"/>
                <a:gd name="connsiteY51" fmla="*/ 10000 h 10000"/>
                <a:gd name="connsiteX52" fmla="*/ 8919 w 10207"/>
                <a:gd name="connsiteY52" fmla="*/ 9125 h 10000"/>
                <a:gd name="connsiteX53" fmla="*/ 8309 w 10207"/>
                <a:gd name="connsiteY53" fmla="*/ 9100 h 10000"/>
                <a:gd name="connsiteX54" fmla="*/ 8004 w 10207"/>
                <a:gd name="connsiteY54" fmla="*/ 8675 h 10000"/>
                <a:gd name="connsiteX55" fmla="*/ 7461 w 10207"/>
                <a:gd name="connsiteY55" fmla="*/ 8900 h 10000"/>
                <a:gd name="connsiteX56" fmla="*/ 7258 w 10207"/>
                <a:gd name="connsiteY56" fmla="*/ 8450 h 10000"/>
                <a:gd name="connsiteX57" fmla="*/ 6936 w 10207"/>
                <a:gd name="connsiteY57" fmla="*/ 7825 h 10000"/>
                <a:gd name="connsiteX58" fmla="*/ 6682 w 10207"/>
                <a:gd name="connsiteY58" fmla="*/ 7675 h 10000"/>
                <a:gd name="connsiteX59" fmla="*/ 6275 w 10207"/>
                <a:gd name="connsiteY59" fmla="*/ 7825 h 10000"/>
                <a:gd name="connsiteX60" fmla="*/ 5766 w 10207"/>
                <a:gd name="connsiteY60" fmla="*/ 7775 h 10000"/>
                <a:gd name="connsiteX61" fmla="*/ 5376 w 10207"/>
                <a:gd name="connsiteY61" fmla="*/ 7300 h 10000"/>
                <a:gd name="connsiteX62" fmla="*/ 5054 w 10207"/>
                <a:gd name="connsiteY62" fmla="*/ 7000 h 10000"/>
                <a:gd name="connsiteX63" fmla="*/ 4444 w 10207"/>
                <a:gd name="connsiteY63" fmla="*/ 7100 h 10000"/>
                <a:gd name="connsiteX64" fmla="*/ 4139 w 10207"/>
                <a:gd name="connsiteY64" fmla="*/ 7400 h 10000"/>
                <a:gd name="connsiteX65" fmla="*/ 3529 w 10207"/>
                <a:gd name="connsiteY65" fmla="*/ 7975 h 10000"/>
                <a:gd name="connsiteX66" fmla="*/ 3648 w 10207"/>
                <a:gd name="connsiteY66" fmla="*/ 8375 h 10000"/>
                <a:gd name="connsiteX67" fmla="*/ 3495 w 10207"/>
                <a:gd name="connsiteY67" fmla="*/ 9475 h 10000"/>
                <a:gd name="connsiteX68" fmla="*/ 3275 w 10207"/>
                <a:gd name="connsiteY68" fmla="*/ 9850 h 10000"/>
                <a:gd name="connsiteX69" fmla="*/ 2732 w 10207"/>
                <a:gd name="connsiteY69" fmla="*/ 9800 h 10000"/>
                <a:gd name="connsiteX70" fmla="*/ 2715 w 10207"/>
                <a:gd name="connsiteY70" fmla="*/ 9625 h 10000"/>
                <a:gd name="connsiteX71" fmla="*/ 2682 w 10207"/>
                <a:gd name="connsiteY71" fmla="*/ 9800 h 10000"/>
                <a:gd name="connsiteX0" fmla="*/ 2682 w 10207"/>
                <a:gd name="connsiteY0" fmla="*/ 11564 h 11764"/>
                <a:gd name="connsiteX1" fmla="*/ 2410 w 10207"/>
                <a:gd name="connsiteY1" fmla="*/ 11089 h 11764"/>
                <a:gd name="connsiteX2" fmla="*/ 1766 w 10207"/>
                <a:gd name="connsiteY2" fmla="*/ 10939 h 11764"/>
                <a:gd name="connsiteX3" fmla="*/ 1768 w 10207"/>
                <a:gd name="connsiteY3" fmla="*/ 10510 h 11764"/>
                <a:gd name="connsiteX4" fmla="*/ 1461 w 10207"/>
                <a:gd name="connsiteY4" fmla="*/ 9989 h 11764"/>
                <a:gd name="connsiteX5" fmla="*/ 1444 w 10207"/>
                <a:gd name="connsiteY5" fmla="*/ 9839 h 11764"/>
                <a:gd name="connsiteX6" fmla="*/ 1292 w 10207"/>
                <a:gd name="connsiteY6" fmla="*/ 9814 h 11764"/>
                <a:gd name="connsiteX7" fmla="*/ 910 w 10207"/>
                <a:gd name="connsiteY7" fmla="*/ 9828 h 11764"/>
                <a:gd name="connsiteX8" fmla="*/ 480 w 10207"/>
                <a:gd name="connsiteY8" fmla="*/ 9828 h 11764"/>
                <a:gd name="connsiteX9" fmla="*/ 480 w 10207"/>
                <a:gd name="connsiteY9" fmla="*/ 9146 h 11764"/>
                <a:gd name="connsiteX10" fmla="*/ 51 w 10207"/>
                <a:gd name="connsiteY10" fmla="*/ 9146 h 11764"/>
                <a:gd name="connsiteX11" fmla="*/ 343 w 10207"/>
                <a:gd name="connsiteY11" fmla="*/ 8264 h 11764"/>
                <a:gd name="connsiteX12" fmla="*/ 546 w 10207"/>
                <a:gd name="connsiteY12" fmla="*/ 8039 h 11764"/>
                <a:gd name="connsiteX13" fmla="*/ 444 w 10207"/>
                <a:gd name="connsiteY13" fmla="*/ 6914 h 11764"/>
                <a:gd name="connsiteX14" fmla="*/ 800 w 10207"/>
                <a:gd name="connsiteY14" fmla="*/ 6289 h 11764"/>
                <a:gd name="connsiteX15" fmla="*/ 851 w 10207"/>
                <a:gd name="connsiteY15" fmla="*/ 6139 h 11764"/>
                <a:gd name="connsiteX16" fmla="*/ 546 w 10207"/>
                <a:gd name="connsiteY16" fmla="*/ 5714 h 11764"/>
                <a:gd name="connsiteX17" fmla="*/ 343 w 10207"/>
                <a:gd name="connsiteY17" fmla="*/ 5239 h 11764"/>
                <a:gd name="connsiteX18" fmla="*/ 478 w 10207"/>
                <a:gd name="connsiteY18" fmla="*/ 3964 h 11764"/>
                <a:gd name="connsiteX19" fmla="*/ 1190 w 10207"/>
                <a:gd name="connsiteY19" fmla="*/ 3739 h 11764"/>
                <a:gd name="connsiteX20" fmla="*/ 1715 w 10207"/>
                <a:gd name="connsiteY20" fmla="*/ 3764 h 11764"/>
                <a:gd name="connsiteX21" fmla="*/ 2105 w 10207"/>
                <a:gd name="connsiteY21" fmla="*/ 3914 h 11764"/>
                <a:gd name="connsiteX22" fmla="*/ 3021 w 10207"/>
                <a:gd name="connsiteY22" fmla="*/ 4339 h 11764"/>
                <a:gd name="connsiteX23" fmla="*/ 3495 w 10207"/>
                <a:gd name="connsiteY23" fmla="*/ 4439 h 11764"/>
                <a:gd name="connsiteX24" fmla="*/ 4699 w 10207"/>
                <a:gd name="connsiteY24" fmla="*/ 4214 h 11764"/>
                <a:gd name="connsiteX25" fmla="*/ 5105 w 10207"/>
                <a:gd name="connsiteY25" fmla="*/ 3964 h 11764"/>
                <a:gd name="connsiteX26" fmla="*/ 5427 w 10207"/>
                <a:gd name="connsiteY26" fmla="*/ 3889 h 11764"/>
                <a:gd name="connsiteX27" fmla="*/ 5665 w 10207"/>
                <a:gd name="connsiteY27" fmla="*/ 3689 h 11764"/>
                <a:gd name="connsiteX28" fmla="*/ 6038 w 10207"/>
                <a:gd name="connsiteY28" fmla="*/ 3364 h 11764"/>
                <a:gd name="connsiteX29" fmla="*/ 6275 w 10207"/>
                <a:gd name="connsiteY29" fmla="*/ 3214 h 11764"/>
                <a:gd name="connsiteX30" fmla="*/ 6529 w 10207"/>
                <a:gd name="connsiteY30" fmla="*/ 2939 h 11764"/>
                <a:gd name="connsiteX31" fmla="*/ 6682 w 10207"/>
                <a:gd name="connsiteY31" fmla="*/ 2764 h 11764"/>
                <a:gd name="connsiteX32" fmla="*/ 7038 w 10207"/>
                <a:gd name="connsiteY32" fmla="*/ 2339 h 11764"/>
                <a:gd name="connsiteX33" fmla="*/ 7292 w 10207"/>
                <a:gd name="connsiteY33" fmla="*/ 1864 h 11764"/>
                <a:gd name="connsiteX34" fmla="*/ 7665 w 10207"/>
                <a:gd name="connsiteY34" fmla="*/ 1939 h 11764"/>
                <a:gd name="connsiteX35" fmla="*/ 7715 w 10207"/>
                <a:gd name="connsiteY35" fmla="*/ 2939 h 11764"/>
                <a:gd name="connsiteX36" fmla="*/ 9063 w 10207"/>
                <a:gd name="connsiteY36" fmla="*/ 275 h 11764"/>
                <a:gd name="connsiteX37" fmla="*/ 8071 w 10207"/>
                <a:gd name="connsiteY37" fmla="*/ 4064 h 11764"/>
                <a:gd name="connsiteX38" fmla="*/ 9063 w 10207"/>
                <a:gd name="connsiteY38" fmla="*/ 3687 h 11764"/>
                <a:gd name="connsiteX39" fmla="*/ 9921 w 10207"/>
                <a:gd name="connsiteY39" fmla="*/ 3687 h 11764"/>
                <a:gd name="connsiteX40" fmla="*/ 9921 w 10207"/>
                <a:gd name="connsiteY40" fmla="*/ 4369 h 11764"/>
                <a:gd name="connsiteX41" fmla="*/ 9492 w 10207"/>
                <a:gd name="connsiteY41" fmla="*/ 5052 h 11764"/>
                <a:gd name="connsiteX42" fmla="*/ 9063 w 10207"/>
                <a:gd name="connsiteY42" fmla="*/ 5734 h 11764"/>
                <a:gd name="connsiteX43" fmla="*/ 9063 w 10207"/>
                <a:gd name="connsiteY43" fmla="*/ 7099 h 11764"/>
                <a:gd name="connsiteX44" fmla="*/ 9224 w 10207"/>
                <a:gd name="connsiteY44" fmla="*/ 8114 h 11764"/>
                <a:gd name="connsiteX45" fmla="*/ 9376 w 10207"/>
                <a:gd name="connsiteY45" fmla="*/ 8764 h 11764"/>
                <a:gd name="connsiteX46" fmla="*/ 9699 w 10207"/>
                <a:gd name="connsiteY46" fmla="*/ 9089 h 11764"/>
                <a:gd name="connsiteX47" fmla="*/ 9885 w 10207"/>
                <a:gd name="connsiteY47" fmla="*/ 9589 h 11764"/>
                <a:gd name="connsiteX48" fmla="*/ 9987 w 10207"/>
                <a:gd name="connsiteY48" fmla="*/ 10039 h 11764"/>
                <a:gd name="connsiteX49" fmla="*/ 9851 w 10207"/>
                <a:gd name="connsiteY49" fmla="*/ 11114 h 11764"/>
                <a:gd name="connsiteX50" fmla="*/ 9597 w 10207"/>
                <a:gd name="connsiteY50" fmla="*/ 11414 h 11764"/>
                <a:gd name="connsiteX51" fmla="*/ 9326 w 10207"/>
                <a:gd name="connsiteY51" fmla="*/ 11764 h 11764"/>
                <a:gd name="connsiteX52" fmla="*/ 8919 w 10207"/>
                <a:gd name="connsiteY52" fmla="*/ 10889 h 11764"/>
                <a:gd name="connsiteX53" fmla="*/ 8309 w 10207"/>
                <a:gd name="connsiteY53" fmla="*/ 10864 h 11764"/>
                <a:gd name="connsiteX54" fmla="*/ 8004 w 10207"/>
                <a:gd name="connsiteY54" fmla="*/ 10439 h 11764"/>
                <a:gd name="connsiteX55" fmla="*/ 7461 w 10207"/>
                <a:gd name="connsiteY55" fmla="*/ 10664 h 11764"/>
                <a:gd name="connsiteX56" fmla="*/ 7258 w 10207"/>
                <a:gd name="connsiteY56" fmla="*/ 10214 h 11764"/>
                <a:gd name="connsiteX57" fmla="*/ 6936 w 10207"/>
                <a:gd name="connsiteY57" fmla="*/ 9589 h 11764"/>
                <a:gd name="connsiteX58" fmla="*/ 6682 w 10207"/>
                <a:gd name="connsiteY58" fmla="*/ 9439 h 11764"/>
                <a:gd name="connsiteX59" fmla="*/ 6275 w 10207"/>
                <a:gd name="connsiteY59" fmla="*/ 9589 h 11764"/>
                <a:gd name="connsiteX60" fmla="*/ 5766 w 10207"/>
                <a:gd name="connsiteY60" fmla="*/ 9539 h 11764"/>
                <a:gd name="connsiteX61" fmla="*/ 5376 w 10207"/>
                <a:gd name="connsiteY61" fmla="*/ 9064 h 11764"/>
                <a:gd name="connsiteX62" fmla="*/ 5054 w 10207"/>
                <a:gd name="connsiteY62" fmla="*/ 8764 h 11764"/>
                <a:gd name="connsiteX63" fmla="*/ 4444 w 10207"/>
                <a:gd name="connsiteY63" fmla="*/ 8864 h 11764"/>
                <a:gd name="connsiteX64" fmla="*/ 4139 w 10207"/>
                <a:gd name="connsiteY64" fmla="*/ 9164 h 11764"/>
                <a:gd name="connsiteX65" fmla="*/ 3529 w 10207"/>
                <a:gd name="connsiteY65" fmla="*/ 9739 h 11764"/>
                <a:gd name="connsiteX66" fmla="*/ 3648 w 10207"/>
                <a:gd name="connsiteY66" fmla="*/ 10139 h 11764"/>
                <a:gd name="connsiteX67" fmla="*/ 3495 w 10207"/>
                <a:gd name="connsiteY67" fmla="*/ 11239 h 11764"/>
                <a:gd name="connsiteX68" fmla="*/ 3275 w 10207"/>
                <a:gd name="connsiteY68" fmla="*/ 11614 h 11764"/>
                <a:gd name="connsiteX69" fmla="*/ 2732 w 10207"/>
                <a:gd name="connsiteY69" fmla="*/ 11564 h 11764"/>
                <a:gd name="connsiteX70" fmla="*/ 2715 w 10207"/>
                <a:gd name="connsiteY70" fmla="*/ 11389 h 11764"/>
                <a:gd name="connsiteX71" fmla="*/ 2682 w 10207"/>
                <a:gd name="connsiteY71" fmla="*/ 11564 h 11764"/>
                <a:gd name="connsiteX0" fmla="*/ 2682 w 10207"/>
                <a:gd name="connsiteY0" fmla="*/ 11564 h 11764"/>
                <a:gd name="connsiteX1" fmla="*/ 2410 w 10207"/>
                <a:gd name="connsiteY1" fmla="*/ 11089 h 11764"/>
                <a:gd name="connsiteX2" fmla="*/ 1766 w 10207"/>
                <a:gd name="connsiteY2" fmla="*/ 10939 h 11764"/>
                <a:gd name="connsiteX3" fmla="*/ 1768 w 10207"/>
                <a:gd name="connsiteY3" fmla="*/ 10510 h 11764"/>
                <a:gd name="connsiteX4" fmla="*/ 1461 w 10207"/>
                <a:gd name="connsiteY4" fmla="*/ 9989 h 11764"/>
                <a:gd name="connsiteX5" fmla="*/ 1444 w 10207"/>
                <a:gd name="connsiteY5" fmla="*/ 9839 h 11764"/>
                <a:gd name="connsiteX6" fmla="*/ 1292 w 10207"/>
                <a:gd name="connsiteY6" fmla="*/ 9814 h 11764"/>
                <a:gd name="connsiteX7" fmla="*/ 910 w 10207"/>
                <a:gd name="connsiteY7" fmla="*/ 9828 h 11764"/>
                <a:gd name="connsiteX8" fmla="*/ 480 w 10207"/>
                <a:gd name="connsiteY8" fmla="*/ 9828 h 11764"/>
                <a:gd name="connsiteX9" fmla="*/ 480 w 10207"/>
                <a:gd name="connsiteY9" fmla="*/ 9146 h 11764"/>
                <a:gd name="connsiteX10" fmla="*/ 51 w 10207"/>
                <a:gd name="connsiteY10" fmla="*/ 9146 h 11764"/>
                <a:gd name="connsiteX11" fmla="*/ 343 w 10207"/>
                <a:gd name="connsiteY11" fmla="*/ 8264 h 11764"/>
                <a:gd name="connsiteX12" fmla="*/ 546 w 10207"/>
                <a:gd name="connsiteY12" fmla="*/ 8039 h 11764"/>
                <a:gd name="connsiteX13" fmla="*/ 444 w 10207"/>
                <a:gd name="connsiteY13" fmla="*/ 6914 h 11764"/>
                <a:gd name="connsiteX14" fmla="*/ 800 w 10207"/>
                <a:gd name="connsiteY14" fmla="*/ 6289 h 11764"/>
                <a:gd name="connsiteX15" fmla="*/ 851 w 10207"/>
                <a:gd name="connsiteY15" fmla="*/ 6139 h 11764"/>
                <a:gd name="connsiteX16" fmla="*/ 546 w 10207"/>
                <a:gd name="connsiteY16" fmla="*/ 5714 h 11764"/>
                <a:gd name="connsiteX17" fmla="*/ 343 w 10207"/>
                <a:gd name="connsiteY17" fmla="*/ 5239 h 11764"/>
                <a:gd name="connsiteX18" fmla="*/ 478 w 10207"/>
                <a:gd name="connsiteY18" fmla="*/ 3964 h 11764"/>
                <a:gd name="connsiteX19" fmla="*/ 1190 w 10207"/>
                <a:gd name="connsiteY19" fmla="*/ 3739 h 11764"/>
                <a:gd name="connsiteX20" fmla="*/ 1715 w 10207"/>
                <a:gd name="connsiteY20" fmla="*/ 3764 h 11764"/>
                <a:gd name="connsiteX21" fmla="*/ 2105 w 10207"/>
                <a:gd name="connsiteY21" fmla="*/ 3914 h 11764"/>
                <a:gd name="connsiteX22" fmla="*/ 3021 w 10207"/>
                <a:gd name="connsiteY22" fmla="*/ 4339 h 11764"/>
                <a:gd name="connsiteX23" fmla="*/ 3495 w 10207"/>
                <a:gd name="connsiteY23" fmla="*/ 4439 h 11764"/>
                <a:gd name="connsiteX24" fmla="*/ 4699 w 10207"/>
                <a:gd name="connsiteY24" fmla="*/ 4214 h 11764"/>
                <a:gd name="connsiteX25" fmla="*/ 5105 w 10207"/>
                <a:gd name="connsiteY25" fmla="*/ 3964 h 11764"/>
                <a:gd name="connsiteX26" fmla="*/ 5427 w 10207"/>
                <a:gd name="connsiteY26" fmla="*/ 3889 h 11764"/>
                <a:gd name="connsiteX27" fmla="*/ 5665 w 10207"/>
                <a:gd name="connsiteY27" fmla="*/ 3689 h 11764"/>
                <a:gd name="connsiteX28" fmla="*/ 6038 w 10207"/>
                <a:gd name="connsiteY28" fmla="*/ 3364 h 11764"/>
                <a:gd name="connsiteX29" fmla="*/ 6275 w 10207"/>
                <a:gd name="connsiteY29" fmla="*/ 3214 h 11764"/>
                <a:gd name="connsiteX30" fmla="*/ 6529 w 10207"/>
                <a:gd name="connsiteY30" fmla="*/ 2939 h 11764"/>
                <a:gd name="connsiteX31" fmla="*/ 6682 w 10207"/>
                <a:gd name="connsiteY31" fmla="*/ 2764 h 11764"/>
                <a:gd name="connsiteX32" fmla="*/ 7038 w 10207"/>
                <a:gd name="connsiteY32" fmla="*/ 2339 h 11764"/>
                <a:gd name="connsiteX33" fmla="*/ 7292 w 10207"/>
                <a:gd name="connsiteY33" fmla="*/ 1864 h 11764"/>
                <a:gd name="connsiteX34" fmla="*/ 7776 w 10207"/>
                <a:gd name="connsiteY34" fmla="*/ 275 h 11764"/>
                <a:gd name="connsiteX35" fmla="*/ 7715 w 10207"/>
                <a:gd name="connsiteY35" fmla="*/ 2939 h 11764"/>
                <a:gd name="connsiteX36" fmla="*/ 9063 w 10207"/>
                <a:gd name="connsiteY36" fmla="*/ 275 h 11764"/>
                <a:gd name="connsiteX37" fmla="*/ 8071 w 10207"/>
                <a:gd name="connsiteY37" fmla="*/ 4064 h 11764"/>
                <a:gd name="connsiteX38" fmla="*/ 9063 w 10207"/>
                <a:gd name="connsiteY38" fmla="*/ 3687 h 11764"/>
                <a:gd name="connsiteX39" fmla="*/ 9921 w 10207"/>
                <a:gd name="connsiteY39" fmla="*/ 3687 h 11764"/>
                <a:gd name="connsiteX40" fmla="*/ 9921 w 10207"/>
                <a:gd name="connsiteY40" fmla="*/ 4369 h 11764"/>
                <a:gd name="connsiteX41" fmla="*/ 9492 w 10207"/>
                <a:gd name="connsiteY41" fmla="*/ 5052 h 11764"/>
                <a:gd name="connsiteX42" fmla="*/ 9063 w 10207"/>
                <a:gd name="connsiteY42" fmla="*/ 5734 h 11764"/>
                <a:gd name="connsiteX43" fmla="*/ 9063 w 10207"/>
                <a:gd name="connsiteY43" fmla="*/ 7099 h 11764"/>
                <a:gd name="connsiteX44" fmla="*/ 9224 w 10207"/>
                <a:gd name="connsiteY44" fmla="*/ 8114 h 11764"/>
                <a:gd name="connsiteX45" fmla="*/ 9376 w 10207"/>
                <a:gd name="connsiteY45" fmla="*/ 8764 h 11764"/>
                <a:gd name="connsiteX46" fmla="*/ 9699 w 10207"/>
                <a:gd name="connsiteY46" fmla="*/ 9089 h 11764"/>
                <a:gd name="connsiteX47" fmla="*/ 9885 w 10207"/>
                <a:gd name="connsiteY47" fmla="*/ 9589 h 11764"/>
                <a:gd name="connsiteX48" fmla="*/ 9987 w 10207"/>
                <a:gd name="connsiteY48" fmla="*/ 10039 h 11764"/>
                <a:gd name="connsiteX49" fmla="*/ 9851 w 10207"/>
                <a:gd name="connsiteY49" fmla="*/ 11114 h 11764"/>
                <a:gd name="connsiteX50" fmla="*/ 9597 w 10207"/>
                <a:gd name="connsiteY50" fmla="*/ 11414 h 11764"/>
                <a:gd name="connsiteX51" fmla="*/ 9326 w 10207"/>
                <a:gd name="connsiteY51" fmla="*/ 11764 h 11764"/>
                <a:gd name="connsiteX52" fmla="*/ 8919 w 10207"/>
                <a:gd name="connsiteY52" fmla="*/ 10889 h 11764"/>
                <a:gd name="connsiteX53" fmla="*/ 8309 w 10207"/>
                <a:gd name="connsiteY53" fmla="*/ 10864 h 11764"/>
                <a:gd name="connsiteX54" fmla="*/ 8004 w 10207"/>
                <a:gd name="connsiteY54" fmla="*/ 10439 h 11764"/>
                <a:gd name="connsiteX55" fmla="*/ 7461 w 10207"/>
                <a:gd name="connsiteY55" fmla="*/ 10664 h 11764"/>
                <a:gd name="connsiteX56" fmla="*/ 7258 w 10207"/>
                <a:gd name="connsiteY56" fmla="*/ 10214 h 11764"/>
                <a:gd name="connsiteX57" fmla="*/ 6936 w 10207"/>
                <a:gd name="connsiteY57" fmla="*/ 9589 h 11764"/>
                <a:gd name="connsiteX58" fmla="*/ 6682 w 10207"/>
                <a:gd name="connsiteY58" fmla="*/ 9439 h 11764"/>
                <a:gd name="connsiteX59" fmla="*/ 6275 w 10207"/>
                <a:gd name="connsiteY59" fmla="*/ 9589 h 11764"/>
                <a:gd name="connsiteX60" fmla="*/ 5766 w 10207"/>
                <a:gd name="connsiteY60" fmla="*/ 9539 h 11764"/>
                <a:gd name="connsiteX61" fmla="*/ 5376 w 10207"/>
                <a:gd name="connsiteY61" fmla="*/ 9064 h 11764"/>
                <a:gd name="connsiteX62" fmla="*/ 5054 w 10207"/>
                <a:gd name="connsiteY62" fmla="*/ 8764 h 11764"/>
                <a:gd name="connsiteX63" fmla="*/ 4444 w 10207"/>
                <a:gd name="connsiteY63" fmla="*/ 8864 h 11764"/>
                <a:gd name="connsiteX64" fmla="*/ 4139 w 10207"/>
                <a:gd name="connsiteY64" fmla="*/ 9164 h 11764"/>
                <a:gd name="connsiteX65" fmla="*/ 3529 w 10207"/>
                <a:gd name="connsiteY65" fmla="*/ 9739 h 11764"/>
                <a:gd name="connsiteX66" fmla="*/ 3648 w 10207"/>
                <a:gd name="connsiteY66" fmla="*/ 10139 h 11764"/>
                <a:gd name="connsiteX67" fmla="*/ 3495 w 10207"/>
                <a:gd name="connsiteY67" fmla="*/ 11239 h 11764"/>
                <a:gd name="connsiteX68" fmla="*/ 3275 w 10207"/>
                <a:gd name="connsiteY68" fmla="*/ 11614 h 11764"/>
                <a:gd name="connsiteX69" fmla="*/ 2732 w 10207"/>
                <a:gd name="connsiteY69" fmla="*/ 11564 h 11764"/>
                <a:gd name="connsiteX70" fmla="*/ 2715 w 10207"/>
                <a:gd name="connsiteY70" fmla="*/ 11389 h 11764"/>
                <a:gd name="connsiteX71" fmla="*/ 2682 w 10207"/>
                <a:gd name="connsiteY71" fmla="*/ 11564 h 11764"/>
                <a:gd name="connsiteX0" fmla="*/ 2682 w 10207"/>
                <a:gd name="connsiteY0" fmla="*/ 11564 h 11764"/>
                <a:gd name="connsiteX1" fmla="*/ 2410 w 10207"/>
                <a:gd name="connsiteY1" fmla="*/ 11089 h 11764"/>
                <a:gd name="connsiteX2" fmla="*/ 1766 w 10207"/>
                <a:gd name="connsiteY2" fmla="*/ 10939 h 11764"/>
                <a:gd name="connsiteX3" fmla="*/ 1768 w 10207"/>
                <a:gd name="connsiteY3" fmla="*/ 10510 h 11764"/>
                <a:gd name="connsiteX4" fmla="*/ 1461 w 10207"/>
                <a:gd name="connsiteY4" fmla="*/ 9989 h 11764"/>
                <a:gd name="connsiteX5" fmla="*/ 1444 w 10207"/>
                <a:gd name="connsiteY5" fmla="*/ 9839 h 11764"/>
                <a:gd name="connsiteX6" fmla="*/ 1292 w 10207"/>
                <a:gd name="connsiteY6" fmla="*/ 9814 h 11764"/>
                <a:gd name="connsiteX7" fmla="*/ 910 w 10207"/>
                <a:gd name="connsiteY7" fmla="*/ 9828 h 11764"/>
                <a:gd name="connsiteX8" fmla="*/ 480 w 10207"/>
                <a:gd name="connsiteY8" fmla="*/ 9828 h 11764"/>
                <a:gd name="connsiteX9" fmla="*/ 480 w 10207"/>
                <a:gd name="connsiteY9" fmla="*/ 9146 h 11764"/>
                <a:gd name="connsiteX10" fmla="*/ 51 w 10207"/>
                <a:gd name="connsiteY10" fmla="*/ 9146 h 11764"/>
                <a:gd name="connsiteX11" fmla="*/ 343 w 10207"/>
                <a:gd name="connsiteY11" fmla="*/ 8264 h 11764"/>
                <a:gd name="connsiteX12" fmla="*/ 546 w 10207"/>
                <a:gd name="connsiteY12" fmla="*/ 8039 h 11764"/>
                <a:gd name="connsiteX13" fmla="*/ 444 w 10207"/>
                <a:gd name="connsiteY13" fmla="*/ 6914 h 11764"/>
                <a:gd name="connsiteX14" fmla="*/ 800 w 10207"/>
                <a:gd name="connsiteY14" fmla="*/ 6289 h 11764"/>
                <a:gd name="connsiteX15" fmla="*/ 851 w 10207"/>
                <a:gd name="connsiteY15" fmla="*/ 6139 h 11764"/>
                <a:gd name="connsiteX16" fmla="*/ 546 w 10207"/>
                <a:gd name="connsiteY16" fmla="*/ 5714 h 11764"/>
                <a:gd name="connsiteX17" fmla="*/ 343 w 10207"/>
                <a:gd name="connsiteY17" fmla="*/ 5239 h 11764"/>
                <a:gd name="connsiteX18" fmla="*/ 478 w 10207"/>
                <a:gd name="connsiteY18" fmla="*/ 3964 h 11764"/>
                <a:gd name="connsiteX19" fmla="*/ 1190 w 10207"/>
                <a:gd name="connsiteY19" fmla="*/ 3739 h 11764"/>
                <a:gd name="connsiteX20" fmla="*/ 1715 w 10207"/>
                <a:gd name="connsiteY20" fmla="*/ 3764 h 11764"/>
                <a:gd name="connsiteX21" fmla="*/ 2105 w 10207"/>
                <a:gd name="connsiteY21" fmla="*/ 3914 h 11764"/>
                <a:gd name="connsiteX22" fmla="*/ 3021 w 10207"/>
                <a:gd name="connsiteY22" fmla="*/ 4339 h 11764"/>
                <a:gd name="connsiteX23" fmla="*/ 3495 w 10207"/>
                <a:gd name="connsiteY23" fmla="*/ 4439 h 11764"/>
                <a:gd name="connsiteX24" fmla="*/ 4699 w 10207"/>
                <a:gd name="connsiteY24" fmla="*/ 4214 h 11764"/>
                <a:gd name="connsiteX25" fmla="*/ 5105 w 10207"/>
                <a:gd name="connsiteY25" fmla="*/ 3964 h 11764"/>
                <a:gd name="connsiteX26" fmla="*/ 5427 w 10207"/>
                <a:gd name="connsiteY26" fmla="*/ 3889 h 11764"/>
                <a:gd name="connsiteX27" fmla="*/ 5665 w 10207"/>
                <a:gd name="connsiteY27" fmla="*/ 3689 h 11764"/>
                <a:gd name="connsiteX28" fmla="*/ 6038 w 10207"/>
                <a:gd name="connsiteY28" fmla="*/ 3364 h 11764"/>
                <a:gd name="connsiteX29" fmla="*/ 6275 w 10207"/>
                <a:gd name="connsiteY29" fmla="*/ 3214 h 11764"/>
                <a:gd name="connsiteX30" fmla="*/ 6529 w 10207"/>
                <a:gd name="connsiteY30" fmla="*/ 2939 h 11764"/>
                <a:gd name="connsiteX31" fmla="*/ 6682 w 10207"/>
                <a:gd name="connsiteY31" fmla="*/ 2764 h 11764"/>
                <a:gd name="connsiteX32" fmla="*/ 7038 w 10207"/>
                <a:gd name="connsiteY32" fmla="*/ 2339 h 11764"/>
                <a:gd name="connsiteX33" fmla="*/ 6918 w 10207"/>
                <a:gd name="connsiteY33" fmla="*/ 958 h 11764"/>
                <a:gd name="connsiteX34" fmla="*/ 7776 w 10207"/>
                <a:gd name="connsiteY34" fmla="*/ 275 h 11764"/>
                <a:gd name="connsiteX35" fmla="*/ 7715 w 10207"/>
                <a:gd name="connsiteY35" fmla="*/ 2939 h 11764"/>
                <a:gd name="connsiteX36" fmla="*/ 9063 w 10207"/>
                <a:gd name="connsiteY36" fmla="*/ 275 h 11764"/>
                <a:gd name="connsiteX37" fmla="*/ 8071 w 10207"/>
                <a:gd name="connsiteY37" fmla="*/ 4064 h 11764"/>
                <a:gd name="connsiteX38" fmla="*/ 9063 w 10207"/>
                <a:gd name="connsiteY38" fmla="*/ 3687 h 11764"/>
                <a:gd name="connsiteX39" fmla="*/ 9921 w 10207"/>
                <a:gd name="connsiteY39" fmla="*/ 3687 h 11764"/>
                <a:gd name="connsiteX40" fmla="*/ 9921 w 10207"/>
                <a:gd name="connsiteY40" fmla="*/ 4369 h 11764"/>
                <a:gd name="connsiteX41" fmla="*/ 9492 w 10207"/>
                <a:gd name="connsiteY41" fmla="*/ 5052 h 11764"/>
                <a:gd name="connsiteX42" fmla="*/ 9063 w 10207"/>
                <a:gd name="connsiteY42" fmla="*/ 5734 h 11764"/>
                <a:gd name="connsiteX43" fmla="*/ 9063 w 10207"/>
                <a:gd name="connsiteY43" fmla="*/ 7099 h 11764"/>
                <a:gd name="connsiteX44" fmla="*/ 9224 w 10207"/>
                <a:gd name="connsiteY44" fmla="*/ 8114 h 11764"/>
                <a:gd name="connsiteX45" fmla="*/ 9376 w 10207"/>
                <a:gd name="connsiteY45" fmla="*/ 8764 h 11764"/>
                <a:gd name="connsiteX46" fmla="*/ 9699 w 10207"/>
                <a:gd name="connsiteY46" fmla="*/ 9089 h 11764"/>
                <a:gd name="connsiteX47" fmla="*/ 9885 w 10207"/>
                <a:gd name="connsiteY47" fmla="*/ 9589 h 11764"/>
                <a:gd name="connsiteX48" fmla="*/ 9987 w 10207"/>
                <a:gd name="connsiteY48" fmla="*/ 10039 h 11764"/>
                <a:gd name="connsiteX49" fmla="*/ 9851 w 10207"/>
                <a:gd name="connsiteY49" fmla="*/ 11114 h 11764"/>
                <a:gd name="connsiteX50" fmla="*/ 9597 w 10207"/>
                <a:gd name="connsiteY50" fmla="*/ 11414 h 11764"/>
                <a:gd name="connsiteX51" fmla="*/ 9326 w 10207"/>
                <a:gd name="connsiteY51" fmla="*/ 11764 h 11764"/>
                <a:gd name="connsiteX52" fmla="*/ 8919 w 10207"/>
                <a:gd name="connsiteY52" fmla="*/ 10889 h 11764"/>
                <a:gd name="connsiteX53" fmla="*/ 8309 w 10207"/>
                <a:gd name="connsiteY53" fmla="*/ 10864 h 11764"/>
                <a:gd name="connsiteX54" fmla="*/ 8004 w 10207"/>
                <a:gd name="connsiteY54" fmla="*/ 10439 h 11764"/>
                <a:gd name="connsiteX55" fmla="*/ 7461 w 10207"/>
                <a:gd name="connsiteY55" fmla="*/ 10664 h 11764"/>
                <a:gd name="connsiteX56" fmla="*/ 7258 w 10207"/>
                <a:gd name="connsiteY56" fmla="*/ 10214 h 11764"/>
                <a:gd name="connsiteX57" fmla="*/ 6936 w 10207"/>
                <a:gd name="connsiteY57" fmla="*/ 9589 h 11764"/>
                <a:gd name="connsiteX58" fmla="*/ 6682 w 10207"/>
                <a:gd name="connsiteY58" fmla="*/ 9439 h 11764"/>
                <a:gd name="connsiteX59" fmla="*/ 6275 w 10207"/>
                <a:gd name="connsiteY59" fmla="*/ 9589 h 11764"/>
                <a:gd name="connsiteX60" fmla="*/ 5766 w 10207"/>
                <a:gd name="connsiteY60" fmla="*/ 9539 h 11764"/>
                <a:gd name="connsiteX61" fmla="*/ 5376 w 10207"/>
                <a:gd name="connsiteY61" fmla="*/ 9064 h 11764"/>
                <a:gd name="connsiteX62" fmla="*/ 5054 w 10207"/>
                <a:gd name="connsiteY62" fmla="*/ 8764 h 11764"/>
                <a:gd name="connsiteX63" fmla="*/ 4444 w 10207"/>
                <a:gd name="connsiteY63" fmla="*/ 8864 h 11764"/>
                <a:gd name="connsiteX64" fmla="*/ 4139 w 10207"/>
                <a:gd name="connsiteY64" fmla="*/ 9164 h 11764"/>
                <a:gd name="connsiteX65" fmla="*/ 3529 w 10207"/>
                <a:gd name="connsiteY65" fmla="*/ 9739 h 11764"/>
                <a:gd name="connsiteX66" fmla="*/ 3648 w 10207"/>
                <a:gd name="connsiteY66" fmla="*/ 10139 h 11764"/>
                <a:gd name="connsiteX67" fmla="*/ 3495 w 10207"/>
                <a:gd name="connsiteY67" fmla="*/ 11239 h 11764"/>
                <a:gd name="connsiteX68" fmla="*/ 3275 w 10207"/>
                <a:gd name="connsiteY68" fmla="*/ 11614 h 11764"/>
                <a:gd name="connsiteX69" fmla="*/ 2732 w 10207"/>
                <a:gd name="connsiteY69" fmla="*/ 11564 h 11764"/>
                <a:gd name="connsiteX70" fmla="*/ 2715 w 10207"/>
                <a:gd name="connsiteY70" fmla="*/ 11389 h 11764"/>
                <a:gd name="connsiteX71" fmla="*/ 2682 w 10207"/>
                <a:gd name="connsiteY71" fmla="*/ 11564 h 11764"/>
                <a:gd name="connsiteX0" fmla="*/ 2682 w 10207"/>
                <a:gd name="connsiteY0" fmla="*/ 12121 h 12321"/>
                <a:gd name="connsiteX1" fmla="*/ 2410 w 10207"/>
                <a:gd name="connsiteY1" fmla="*/ 11646 h 12321"/>
                <a:gd name="connsiteX2" fmla="*/ 1766 w 10207"/>
                <a:gd name="connsiteY2" fmla="*/ 11496 h 12321"/>
                <a:gd name="connsiteX3" fmla="*/ 1768 w 10207"/>
                <a:gd name="connsiteY3" fmla="*/ 11067 h 12321"/>
                <a:gd name="connsiteX4" fmla="*/ 1461 w 10207"/>
                <a:gd name="connsiteY4" fmla="*/ 10546 h 12321"/>
                <a:gd name="connsiteX5" fmla="*/ 1444 w 10207"/>
                <a:gd name="connsiteY5" fmla="*/ 10396 h 12321"/>
                <a:gd name="connsiteX6" fmla="*/ 1292 w 10207"/>
                <a:gd name="connsiteY6" fmla="*/ 10371 h 12321"/>
                <a:gd name="connsiteX7" fmla="*/ 910 w 10207"/>
                <a:gd name="connsiteY7" fmla="*/ 10385 h 12321"/>
                <a:gd name="connsiteX8" fmla="*/ 480 w 10207"/>
                <a:gd name="connsiteY8" fmla="*/ 10385 h 12321"/>
                <a:gd name="connsiteX9" fmla="*/ 480 w 10207"/>
                <a:gd name="connsiteY9" fmla="*/ 9703 h 12321"/>
                <a:gd name="connsiteX10" fmla="*/ 51 w 10207"/>
                <a:gd name="connsiteY10" fmla="*/ 9703 h 12321"/>
                <a:gd name="connsiteX11" fmla="*/ 343 w 10207"/>
                <a:gd name="connsiteY11" fmla="*/ 8821 h 12321"/>
                <a:gd name="connsiteX12" fmla="*/ 546 w 10207"/>
                <a:gd name="connsiteY12" fmla="*/ 8596 h 12321"/>
                <a:gd name="connsiteX13" fmla="*/ 444 w 10207"/>
                <a:gd name="connsiteY13" fmla="*/ 7471 h 12321"/>
                <a:gd name="connsiteX14" fmla="*/ 800 w 10207"/>
                <a:gd name="connsiteY14" fmla="*/ 6846 h 12321"/>
                <a:gd name="connsiteX15" fmla="*/ 851 w 10207"/>
                <a:gd name="connsiteY15" fmla="*/ 6696 h 12321"/>
                <a:gd name="connsiteX16" fmla="*/ 546 w 10207"/>
                <a:gd name="connsiteY16" fmla="*/ 6271 h 12321"/>
                <a:gd name="connsiteX17" fmla="*/ 343 w 10207"/>
                <a:gd name="connsiteY17" fmla="*/ 5796 h 12321"/>
                <a:gd name="connsiteX18" fmla="*/ 478 w 10207"/>
                <a:gd name="connsiteY18" fmla="*/ 4521 h 12321"/>
                <a:gd name="connsiteX19" fmla="*/ 1190 w 10207"/>
                <a:gd name="connsiteY19" fmla="*/ 4296 h 12321"/>
                <a:gd name="connsiteX20" fmla="*/ 1715 w 10207"/>
                <a:gd name="connsiteY20" fmla="*/ 4321 h 12321"/>
                <a:gd name="connsiteX21" fmla="*/ 2105 w 10207"/>
                <a:gd name="connsiteY21" fmla="*/ 4471 h 12321"/>
                <a:gd name="connsiteX22" fmla="*/ 3021 w 10207"/>
                <a:gd name="connsiteY22" fmla="*/ 4896 h 12321"/>
                <a:gd name="connsiteX23" fmla="*/ 3495 w 10207"/>
                <a:gd name="connsiteY23" fmla="*/ 4996 h 12321"/>
                <a:gd name="connsiteX24" fmla="*/ 4699 w 10207"/>
                <a:gd name="connsiteY24" fmla="*/ 4771 h 12321"/>
                <a:gd name="connsiteX25" fmla="*/ 5105 w 10207"/>
                <a:gd name="connsiteY25" fmla="*/ 4521 h 12321"/>
                <a:gd name="connsiteX26" fmla="*/ 5427 w 10207"/>
                <a:gd name="connsiteY26" fmla="*/ 4446 h 12321"/>
                <a:gd name="connsiteX27" fmla="*/ 5665 w 10207"/>
                <a:gd name="connsiteY27" fmla="*/ 4246 h 12321"/>
                <a:gd name="connsiteX28" fmla="*/ 6038 w 10207"/>
                <a:gd name="connsiteY28" fmla="*/ 3921 h 12321"/>
                <a:gd name="connsiteX29" fmla="*/ 6275 w 10207"/>
                <a:gd name="connsiteY29" fmla="*/ 3771 h 12321"/>
                <a:gd name="connsiteX30" fmla="*/ 6529 w 10207"/>
                <a:gd name="connsiteY30" fmla="*/ 3496 h 12321"/>
                <a:gd name="connsiteX31" fmla="*/ 6682 w 10207"/>
                <a:gd name="connsiteY31" fmla="*/ 3321 h 12321"/>
                <a:gd name="connsiteX32" fmla="*/ 7038 w 10207"/>
                <a:gd name="connsiteY32" fmla="*/ 2896 h 12321"/>
                <a:gd name="connsiteX33" fmla="*/ 6918 w 10207"/>
                <a:gd name="connsiteY33" fmla="*/ 1515 h 12321"/>
                <a:gd name="connsiteX34" fmla="*/ 7776 w 10207"/>
                <a:gd name="connsiteY34" fmla="*/ 832 h 12321"/>
                <a:gd name="connsiteX35" fmla="*/ 8634 w 10207"/>
                <a:gd name="connsiteY35" fmla="*/ 150 h 12321"/>
                <a:gd name="connsiteX36" fmla="*/ 9063 w 10207"/>
                <a:gd name="connsiteY36" fmla="*/ 832 h 12321"/>
                <a:gd name="connsiteX37" fmla="*/ 8071 w 10207"/>
                <a:gd name="connsiteY37" fmla="*/ 4621 h 12321"/>
                <a:gd name="connsiteX38" fmla="*/ 9063 w 10207"/>
                <a:gd name="connsiteY38" fmla="*/ 4244 h 12321"/>
                <a:gd name="connsiteX39" fmla="*/ 9921 w 10207"/>
                <a:gd name="connsiteY39" fmla="*/ 4244 h 12321"/>
                <a:gd name="connsiteX40" fmla="*/ 9921 w 10207"/>
                <a:gd name="connsiteY40" fmla="*/ 4926 h 12321"/>
                <a:gd name="connsiteX41" fmla="*/ 9492 w 10207"/>
                <a:gd name="connsiteY41" fmla="*/ 5609 h 12321"/>
                <a:gd name="connsiteX42" fmla="*/ 9063 w 10207"/>
                <a:gd name="connsiteY42" fmla="*/ 6291 h 12321"/>
                <a:gd name="connsiteX43" fmla="*/ 9063 w 10207"/>
                <a:gd name="connsiteY43" fmla="*/ 7656 h 12321"/>
                <a:gd name="connsiteX44" fmla="*/ 9224 w 10207"/>
                <a:gd name="connsiteY44" fmla="*/ 8671 h 12321"/>
                <a:gd name="connsiteX45" fmla="*/ 9376 w 10207"/>
                <a:gd name="connsiteY45" fmla="*/ 9321 h 12321"/>
                <a:gd name="connsiteX46" fmla="*/ 9699 w 10207"/>
                <a:gd name="connsiteY46" fmla="*/ 9646 h 12321"/>
                <a:gd name="connsiteX47" fmla="*/ 9885 w 10207"/>
                <a:gd name="connsiteY47" fmla="*/ 10146 h 12321"/>
                <a:gd name="connsiteX48" fmla="*/ 9987 w 10207"/>
                <a:gd name="connsiteY48" fmla="*/ 10596 h 12321"/>
                <a:gd name="connsiteX49" fmla="*/ 9851 w 10207"/>
                <a:gd name="connsiteY49" fmla="*/ 11671 h 12321"/>
                <a:gd name="connsiteX50" fmla="*/ 9597 w 10207"/>
                <a:gd name="connsiteY50" fmla="*/ 11971 h 12321"/>
                <a:gd name="connsiteX51" fmla="*/ 9326 w 10207"/>
                <a:gd name="connsiteY51" fmla="*/ 12321 h 12321"/>
                <a:gd name="connsiteX52" fmla="*/ 8919 w 10207"/>
                <a:gd name="connsiteY52" fmla="*/ 11446 h 12321"/>
                <a:gd name="connsiteX53" fmla="*/ 8309 w 10207"/>
                <a:gd name="connsiteY53" fmla="*/ 11421 h 12321"/>
                <a:gd name="connsiteX54" fmla="*/ 8004 w 10207"/>
                <a:gd name="connsiteY54" fmla="*/ 10996 h 12321"/>
                <a:gd name="connsiteX55" fmla="*/ 7461 w 10207"/>
                <a:gd name="connsiteY55" fmla="*/ 11221 h 12321"/>
                <a:gd name="connsiteX56" fmla="*/ 7258 w 10207"/>
                <a:gd name="connsiteY56" fmla="*/ 10771 h 12321"/>
                <a:gd name="connsiteX57" fmla="*/ 6936 w 10207"/>
                <a:gd name="connsiteY57" fmla="*/ 10146 h 12321"/>
                <a:gd name="connsiteX58" fmla="*/ 6682 w 10207"/>
                <a:gd name="connsiteY58" fmla="*/ 9996 h 12321"/>
                <a:gd name="connsiteX59" fmla="*/ 6275 w 10207"/>
                <a:gd name="connsiteY59" fmla="*/ 10146 h 12321"/>
                <a:gd name="connsiteX60" fmla="*/ 5766 w 10207"/>
                <a:gd name="connsiteY60" fmla="*/ 10096 h 12321"/>
                <a:gd name="connsiteX61" fmla="*/ 5376 w 10207"/>
                <a:gd name="connsiteY61" fmla="*/ 9621 h 12321"/>
                <a:gd name="connsiteX62" fmla="*/ 5054 w 10207"/>
                <a:gd name="connsiteY62" fmla="*/ 9321 h 12321"/>
                <a:gd name="connsiteX63" fmla="*/ 4444 w 10207"/>
                <a:gd name="connsiteY63" fmla="*/ 9421 h 12321"/>
                <a:gd name="connsiteX64" fmla="*/ 4139 w 10207"/>
                <a:gd name="connsiteY64" fmla="*/ 9721 h 12321"/>
                <a:gd name="connsiteX65" fmla="*/ 3529 w 10207"/>
                <a:gd name="connsiteY65" fmla="*/ 10296 h 12321"/>
                <a:gd name="connsiteX66" fmla="*/ 3648 w 10207"/>
                <a:gd name="connsiteY66" fmla="*/ 10696 h 12321"/>
                <a:gd name="connsiteX67" fmla="*/ 3495 w 10207"/>
                <a:gd name="connsiteY67" fmla="*/ 11796 h 12321"/>
                <a:gd name="connsiteX68" fmla="*/ 3275 w 10207"/>
                <a:gd name="connsiteY68" fmla="*/ 12171 h 12321"/>
                <a:gd name="connsiteX69" fmla="*/ 2732 w 10207"/>
                <a:gd name="connsiteY69" fmla="*/ 12121 h 12321"/>
                <a:gd name="connsiteX70" fmla="*/ 2715 w 10207"/>
                <a:gd name="connsiteY70" fmla="*/ 11946 h 12321"/>
                <a:gd name="connsiteX71" fmla="*/ 2682 w 10207"/>
                <a:gd name="connsiteY71" fmla="*/ 12121 h 12321"/>
                <a:gd name="connsiteX0" fmla="*/ 2682 w 10207"/>
                <a:gd name="connsiteY0" fmla="*/ 12121 h 12321"/>
                <a:gd name="connsiteX1" fmla="*/ 2410 w 10207"/>
                <a:gd name="connsiteY1" fmla="*/ 11646 h 12321"/>
                <a:gd name="connsiteX2" fmla="*/ 1766 w 10207"/>
                <a:gd name="connsiteY2" fmla="*/ 11496 h 12321"/>
                <a:gd name="connsiteX3" fmla="*/ 1768 w 10207"/>
                <a:gd name="connsiteY3" fmla="*/ 11067 h 12321"/>
                <a:gd name="connsiteX4" fmla="*/ 1461 w 10207"/>
                <a:gd name="connsiteY4" fmla="*/ 10546 h 12321"/>
                <a:gd name="connsiteX5" fmla="*/ 1444 w 10207"/>
                <a:gd name="connsiteY5" fmla="*/ 10396 h 12321"/>
                <a:gd name="connsiteX6" fmla="*/ 1292 w 10207"/>
                <a:gd name="connsiteY6" fmla="*/ 10371 h 12321"/>
                <a:gd name="connsiteX7" fmla="*/ 910 w 10207"/>
                <a:gd name="connsiteY7" fmla="*/ 10385 h 12321"/>
                <a:gd name="connsiteX8" fmla="*/ 480 w 10207"/>
                <a:gd name="connsiteY8" fmla="*/ 10385 h 12321"/>
                <a:gd name="connsiteX9" fmla="*/ 480 w 10207"/>
                <a:gd name="connsiteY9" fmla="*/ 9703 h 12321"/>
                <a:gd name="connsiteX10" fmla="*/ 51 w 10207"/>
                <a:gd name="connsiteY10" fmla="*/ 9703 h 12321"/>
                <a:gd name="connsiteX11" fmla="*/ 343 w 10207"/>
                <a:gd name="connsiteY11" fmla="*/ 8821 h 12321"/>
                <a:gd name="connsiteX12" fmla="*/ 546 w 10207"/>
                <a:gd name="connsiteY12" fmla="*/ 8596 h 12321"/>
                <a:gd name="connsiteX13" fmla="*/ 444 w 10207"/>
                <a:gd name="connsiteY13" fmla="*/ 7471 h 12321"/>
                <a:gd name="connsiteX14" fmla="*/ 800 w 10207"/>
                <a:gd name="connsiteY14" fmla="*/ 6846 h 12321"/>
                <a:gd name="connsiteX15" fmla="*/ 851 w 10207"/>
                <a:gd name="connsiteY15" fmla="*/ 6696 h 12321"/>
                <a:gd name="connsiteX16" fmla="*/ 546 w 10207"/>
                <a:gd name="connsiteY16" fmla="*/ 6271 h 12321"/>
                <a:gd name="connsiteX17" fmla="*/ 343 w 10207"/>
                <a:gd name="connsiteY17" fmla="*/ 5796 h 12321"/>
                <a:gd name="connsiteX18" fmla="*/ 478 w 10207"/>
                <a:gd name="connsiteY18" fmla="*/ 4521 h 12321"/>
                <a:gd name="connsiteX19" fmla="*/ 1190 w 10207"/>
                <a:gd name="connsiteY19" fmla="*/ 4296 h 12321"/>
                <a:gd name="connsiteX20" fmla="*/ 1715 w 10207"/>
                <a:gd name="connsiteY20" fmla="*/ 4321 h 12321"/>
                <a:gd name="connsiteX21" fmla="*/ 2105 w 10207"/>
                <a:gd name="connsiteY21" fmla="*/ 4471 h 12321"/>
                <a:gd name="connsiteX22" fmla="*/ 3021 w 10207"/>
                <a:gd name="connsiteY22" fmla="*/ 4896 h 12321"/>
                <a:gd name="connsiteX23" fmla="*/ 3495 w 10207"/>
                <a:gd name="connsiteY23" fmla="*/ 4996 h 12321"/>
                <a:gd name="connsiteX24" fmla="*/ 4699 w 10207"/>
                <a:gd name="connsiteY24" fmla="*/ 4771 h 12321"/>
                <a:gd name="connsiteX25" fmla="*/ 5105 w 10207"/>
                <a:gd name="connsiteY25" fmla="*/ 4521 h 12321"/>
                <a:gd name="connsiteX26" fmla="*/ 5427 w 10207"/>
                <a:gd name="connsiteY26" fmla="*/ 4446 h 12321"/>
                <a:gd name="connsiteX27" fmla="*/ 5665 w 10207"/>
                <a:gd name="connsiteY27" fmla="*/ 4246 h 12321"/>
                <a:gd name="connsiteX28" fmla="*/ 6038 w 10207"/>
                <a:gd name="connsiteY28" fmla="*/ 3921 h 12321"/>
                <a:gd name="connsiteX29" fmla="*/ 6275 w 10207"/>
                <a:gd name="connsiteY29" fmla="*/ 3771 h 12321"/>
                <a:gd name="connsiteX30" fmla="*/ 6529 w 10207"/>
                <a:gd name="connsiteY30" fmla="*/ 3496 h 12321"/>
                <a:gd name="connsiteX31" fmla="*/ 6682 w 10207"/>
                <a:gd name="connsiteY31" fmla="*/ 3321 h 12321"/>
                <a:gd name="connsiteX32" fmla="*/ 7038 w 10207"/>
                <a:gd name="connsiteY32" fmla="*/ 2896 h 12321"/>
                <a:gd name="connsiteX33" fmla="*/ 6918 w 10207"/>
                <a:gd name="connsiteY33" fmla="*/ 1515 h 12321"/>
                <a:gd name="connsiteX34" fmla="*/ 7776 w 10207"/>
                <a:gd name="connsiteY34" fmla="*/ 832 h 12321"/>
                <a:gd name="connsiteX35" fmla="*/ 8634 w 10207"/>
                <a:gd name="connsiteY35" fmla="*/ 150 h 12321"/>
                <a:gd name="connsiteX36" fmla="*/ 9063 w 10207"/>
                <a:gd name="connsiteY36" fmla="*/ 832 h 12321"/>
                <a:gd name="connsiteX37" fmla="*/ 9921 w 10207"/>
                <a:gd name="connsiteY37" fmla="*/ 150 h 12321"/>
                <a:gd name="connsiteX38" fmla="*/ 9063 w 10207"/>
                <a:gd name="connsiteY38" fmla="*/ 4244 h 12321"/>
                <a:gd name="connsiteX39" fmla="*/ 9921 w 10207"/>
                <a:gd name="connsiteY39" fmla="*/ 4244 h 12321"/>
                <a:gd name="connsiteX40" fmla="*/ 9921 w 10207"/>
                <a:gd name="connsiteY40" fmla="*/ 4926 h 12321"/>
                <a:gd name="connsiteX41" fmla="*/ 9492 w 10207"/>
                <a:gd name="connsiteY41" fmla="*/ 5609 h 12321"/>
                <a:gd name="connsiteX42" fmla="*/ 9063 w 10207"/>
                <a:gd name="connsiteY42" fmla="*/ 6291 h 12321"/>
                <a:gd name="connsiteX43" fmla="*/ 9063 w 10207"/>
                <a:gd name="connsiteY43" fmla="*/ 7656 h 12321"/>
                <a:gd name="connsiteX44" fmla="*/ 9224 w 10207"/>
                <a:gd name="connsiteY44" fmla="*/ 8671 h 12321"/>
                <a:gd name="connsiteX45" fmla="*/ 9376 w 10207"/>
                <a:gd name="connsiteY45" fmla="*/ 9321 h 12321"/>
                <a:gd name="connsiteX46" fmla="*/ 9699 w 10207"/>
                <a:gd name="connsiteY46" fmla="*/ 9646 h 12321"/>
                <a:gd name="connsiteX47" fmla="*/ 9885 w 10207"/>
                <a:gd name="connsiteY47" fmla="*/ 10146 h 12321"/>
                <a:gd name="connsiteX48" fmla="*/ 9987 w 10207"/>
                <a:gd name="connsiteY48" fmla="*/ 10596 h 12321"/>
                <a:gd name="connsiteX49" fmla="*/ 9851 w 10207"/>
                <a:gd name="connsiteY49" fmla="*/ 11671 h 12321"/>
                <a:gd name="connsiteX50" fmla="*/ 9597 w 10207"/>
                <a:gd name="connsiteY50" fmla="*/ 11971 h 12321"/>
                <a:gd name="connsiteX51" fmla="*/ 9326 w 10207"/>
                <a:gd name="connsiteY51" fmla="*/ 12321 h 12321"/>
                <a:gd name="connsiteX52" fmla="*/ 8919 w 10207"/>
                <a:gd name="connsiteY52" fmla="*/ 11446 h 12321"/>
                <a:gd name="connsiteX53" fmla="*/ 8309 w 10207"/>
                <a:gd name="connsiteY53" fmla="*/ 11421 h 12321"/>
                <a:gd name="connsiteX54" fmla="*/ 8004 w 10207"/>
                <a:gd name="connsiteY54" fmla="*/ 10996 h 12321"/>
                <a:gd name="connsiteX55" fmla="*/ 7461 w 10207"/>
                <a:gd name="connsiteY55" fmla="*/ 11221 h 12321"/>
                <a:gd name="connsiteX56" fmla="*/ 7258 w 10207"/>
                <a:gd name="connsiteY56" fmla="*/ 10771 h 12321"/>
                <a:gd name="connsiteX57" fmla="*/ 6936 w 10207"/>
                <a:gd name="connsiteY57" fmla="*/ 10146 h 12321"/>
                <a:gd name="connsiteX58" fmla="*/ 6682 w 10207"/>
                <a:gd name="connsiteY58" fmla="*/ 9996 h 12321"/>
                <a:gd name="connsiteX59" fmla="*/ 6275 w 10207"/>
                <a:gd name="connsiteY59" fmla="*/ 10146 h 12321"/>
                <a:gd name="connsiteX60" fmla="*/ 5766 w 10207"/>
                <a:gd name="connsiteY60" fmla="*/ 10096 h 12321"/>
                <a:gd name="connsiteX61" fmla="*/ 5376 w 10207"/>
                <a:gd name="connsiteY61" fmla="*/ 9621 h 12321"/>
                <a:gd name="connsiteX62" fmla="*/ 5054 w 10207"/>
                <a:gd name="connsiteY62" fmla="*/ 9321 h 12321"/>
                <a:gd name="connsiteX63" fmla="*/ 4444 w 10207"/>
                <a:gd name="connsiteY63" fmla="*/ 9421 h 12321"/>
                <a:gd name="connsiteX64" fmla="*/ 4139 w 10207"/>
                <a:gd name="connsiteY64" fmla="*/ 9721 h 12321"/>
                <a:gd name="connsiteX65" fmla="*/ 3529 w 10207"/>
                <a:gd name="connsiteY65" fmla="*/ 10296 h 12321"/>
                <a:gd name="connsiteX66" fmla="*/ 3648 w 10207"/>
                <a:gd name="connsiteY66" fmla="*/ 10696 h 12321"/>
                <a:gd name="connsiteX67" fmla="*/ 3495 w 10207"/>
                <a:gd name="connsiteY67" fmla="*/ 11796 h 12321"/>
                <a:gd name="connsiteX68" fmla="*/ 3275 w 10207"/>
                <a:gd name="connsiteY68" fmla="*/ 12171 h 12321"/>
                <a:gd name="connsiteX69" fmla="*/ 2732 w 10207"/>
                <a:gd name="connsiteY69" fmla="*/ 12121 h 12321"/>
                <a:gd name="connsiteX70" fmla="*/ 2715 w 10207"/>
                <a:gd name="connsiteY70" fmla="*/ 11946 h 12321"/>
                <a:gd name="connsiteX71" fmla="*/ 2682 w 10207"/>
                <a:gd name="connsiteY71" fmla="*/ 12121 h 12321"/>
                <a:gd name="connsiteX0" fmla="*/ 2682 w 10436"/>
                <a:gd name="connsiteY0" fmla="*/ 12121 h 12321"/>
                <a:gd name="connsiteX1" fmla="*/ 2410 w 10436"/>
                <a:gd name="connsiteY1" fmla="*/ 11646 h 12321"/>
                <a:gd name="connsiteX2" fmla="*/ 1766 w 10436"/>
                <a:gd name="connsiteY2" fmla="*/ 11496 h 12321"/>
                <a:gd name="connsiteX3" fmla="*/ 1768 w 10436"/>
                <a:gd name="connsiteY3" fmla="*/ 11067 h 12321"/>
                <a:gd name="connsiteX4" fmla="*/ 1461 w 10436"/>
                <a:gd name="connsiteY4" fmla="*/ 10546 h 12321"/>
                <a:gd name="connsiteX5" fmla="*/ 1444 w 10436"/>
                <a:gd name="connsiteY5" fmla="*/ 10396 h 12321"/>
                <a:gd name="connsiteX6" fmla="*/ 1292 w 10436"/>
                <a:gd name="connsiteY6" fmla="*/ 10371 h 12321"/>
                <a:gd name="connsiteX7" fmla="*/ 910 w 10436"/>
                <a:gd name="connsiteY7" fmla="*/ 10385 h 12321"/>
                <a:gd name="connsiteX8" fmla="*/ 480 w 10436"/>
                <a:gd name="connsiteY8" fmla="*/ 10385 h 12321"/>
                <a:gd name="connsiteX9" fmla="*/ 480 w 10436"/>
                <a:gd name="connsiteY9" fmla="*/ 9703 h 12321"/>
                <a:gd name="connsiteX10" fmla="*/ 51 w 10436"/>
                <a:gd name="connsiteY10" fmla="*/ 9703 h 12321"/>
                <a:gd name="connsiteX11" fmla="*/ 343 w 10436"/>
                <a:gd name="connsiteY11" fmla="*/ 8821 h 12321"/>
                <a:gd name="connsiteX12" fmla="*/ 546 w 10436"/>
                <a:gd name="connsiteY12" fmla="*/ 8596 h 12321"/>
                <a:gd name="connsiteX13" fmla="*/ 444 w 10436"/>
                <a:gd name="connsiteY13" fmla="*/ 7471 h 12321"/>
                <a:gd name="connsiteX14" fmla="*/ 800 w 10436"/>
                <a:gd name="connsiteY14" fmla="*/ 6846 h 12321"/>
                <a:gd name="connsiteX15" fmla="*/ 851 w 10436"/>
                <a:gd name="connsiteY15" fmla="*/ 6696 h 12321"/>
                <a:gd name="connsiteX16" fmla="*/ 546 w 10436"/>
                <a:gd name="connsiteY16" fmla="*/ 6271 h 12321"/>
                <a:gd name="connsiteX17" fmla="*/ 343 w 10436"/>
                <a:gd name="connsiteY17" fmla="*/ 5796 h 12321"/>
                <a:gd name="connsiteX18" fmla="*/ 478 w 10436"/>
                <a:gd name="connsiteY18" fmla="*/ 4521 h 12321"/>
                <a:gd name="connsiteX19" fmla="*/ 1190 w 10436"/>
                <a:gd name="connsiteY19" fmla="*/ 4296 h 12321"/>
                <a:gd name="connsiteX20" fmla="*/ 1715 w 10436"/>
                <a:gd name="connsiteY20" fmla="*/ 4321 h 12321"/>
                <a:gd name="connsiteX21" fmla="*/ 2105 w 10436"/>
                <a:gd name="connsiteY21" fmla="*/ 4471 h 12321"/>
                <a:gd name="connsiteX22" fmla="*/ 3021 w 10436"/>
                <a:gd name="connsiteY22" fmla="*/ 4896 h 12321"/>
                <a:gd name="connsiteX23" fmla="*/ 3495 w 10436"/>
                <a:gd name="connsiteY23" fmla="*/ 4996 h 12321"/>
                <a:gd name="connsiteX24" fmla="*/ 4699 w 10436"/>
                <a:gd name="connsiteY24" fmla="*/ 4771 h 12321"/>
                <a:gd name="connsiteX25" fmla="*/ 5105 w 10436"/>
                <a:gd name="connsiteY25" fmla="*/ 4521 h 12321"/>
                <a:gd name="connsiteX26" fmla="*/ 5427 w 10436"/>
                <a:gd name="connsiteY26" fmla="*/ 4446 h 12321"/>
                <a:gd name="connsiteX27" fmla="*/ 5665 w 10436"/>
                <a:gd name="connsiteY27" fmla="*/ 4246 h 12321"/>
                <a:gd name="connsiteX28" fmla="*/ 6038 w 10436"/>
                <a:gd name="connsiteY28" fmla="*/ 3921 h 12321"/>
                <a:gd name="connsiteX29" fmla="*/ 6275 w 10436"/>
                <a:gd name="connsiteY29" fmla="*/ 3771 h 12321"/>
                <a:gd name="connsiteX30" fmla="*/ 6529 w 10436"/>
                <a:gd name="connsiteY30" fmla="*/ 3496 h 12321"/>
                <a:gd name="connsiteX31" fmla="*/ 6682 w 10436"/>
                <a:gd name="connsiteY31" fmla="*/ 3321 h 12321"/>
                <a:gd name="connsiteX32" fmla="*/ 7038 w 10436"/>
                <a:gd name="connsiteY32" fmla="*/ 2896 h 12321"/>
                <a:gd name="connsiteX33" fmla="*/ 6918 w 10436"/>
                <a:gd name="connsiteY33" fmla="*/ 1515 h 12321"/>
                <a:gd name="connsiteX34" fmla="*/ 7776 w 10436"/>
                <a:gd name="connsiteY34" fmla="*/ 832 h 12321"/>
                <a:gd name="connsiteX35" fmla="*/ 8634 w 10436"/>
                <a:gd name="connsiteY35" fmla="*/ 150 h 12321"/>
                <a:gd name="connsiteX36" fmla="*/ 9063 w 10436"/>
                <a:gd name="connsiteY36" fmla="*/ 832 h 12321"/>
                <a:gd name="connsiteX37" fmla="*/ 9921 w 10436"/>
                <a:gd name="connsiteY37" fmla="*/ 150 h 12321"/>
                <a:gd name="connsiteX38" fmla="*/ 10351 w 10436"/>
                <a:gd name="connsiteY38" fmla="*/ 3562 h 12321"/>
                <a:gd name="connsiteX39" fmla="*/ 9921 w 10436"/>
                <a:gd name="connsiteY39" fmla="*/ 4244 h 12321"/>
                <a:gd name="connsiteX40" fmla="*/ 9921 w 10436"/>
                <a:gd name="connsiteY40" fmla="*/ 4926 h 12321"/>
                <a:gd name="connsiteX41" fmla="*/ 9492 w 10436"/>
                <a:gd name="connsiteY41" fmla="*/ 5609 h 12321"/>
                <a:gd name="connsiteX42" fmla="*/ 9063 w 10436"/>
                <a:gd name="connsiteY42" fmla="*/ 6291 h 12321"/>
                <a:gd name="connsiteX43" fmla="*/ 9063 w 10436"/>
                <a:gd name="connsiteY43" fmla="*/ 7656 h 12321"/>
                <a:gd name="connsiteX44" fmla="*/ 9224 w 10436"/>
                <a:gd name="connsiteY44" fmla="*/ 8671 h 12321"/>
                <a:gd name="connsiteX45" fmla="*/ 9376 w 10436"/>
                <a:gd name="connsiteY45" fmla="*/ 9321 h 12321"/>
                <a:gd name="connsiteX46" fmla="*/ 9699 w 10436"/>
                <a:gd name="connsiteY46" fmla="*/ 9646 h 12321"/>
                <a:gd name="connsiteX47" fmla="*/ 9885 w 10436"/>
                <a:gd name="connsiteY47" fmla="*/ 10146 h 12321"/>
                <a:gd name="connsiteX48" fmla="*/ 9987 w 10436"/>
                <a:gd name="connsiteY48" fmla="*/ 10596 h 12321"/>
                <a:gd name="connsiteX49" fmla="*/ 9851 w 10436"/>
                <a:gd name="connsiteY49" fmla="*/ 11671 h 12321"/>
                <a:gd name="connsiteX50" fmla="*/ 9597 w 10436"/>
                <a:gd name="connsiteY50" fmla="*/ 11971 h 12321"/>
                <a:gd name="connsiteX51" fmla="*/ 9326 w 10436"/>
                <a:gd name="connsiteY51" fmla="*/ 12321 h 12321"/>
                <a:gd name="connsiteX52" fmla="*/ 8919 w 10436"/>
                <a:gd name="connsiteY52" fmla="*/ 11446 h 12321"/>
                <a:gd name="connsiteX53" fmla="*/ 8309 w 10436"/>
                <a:gd name="connsiteY53" fmla="*/ 11421 h 12321"/>
                <a:gd name="connsiteX54" fmla="*/ 8004 w 10436"/>
                <a:gd name="connsiteY54" fmla="*/ 10996 h 12321"/>
                <a:gd name="connsiteX55" fmla="*/ 7461 w 10436"/>
                <a:gd name="connsiteY55" fmla="*/ 11221 h 12321"/>
                <a:gd name="connsiteX56" fmla="*/ 7258 w 10436"/>
                <a:gd name="connsiteY56" fmla="*/ 10771 h 12321"/>
                <a:gd name="connsiteX57" fmla="*/ 6936 w 10436"/>
                <a:gd name="connsiteY57" fmla="*/ 10146 h 12321"/>
                <a:gd name="connsiteX58" fmla="*/ 6682 w 10436"/>
                <a:gd name="connsiteY58" fmla="*/ 9996 h 12321"/>
                <a:gd name="connsiteX59" fmla="*/ 6275 w 10436"/>
                <a:gd name="connsiteY59" fmla="*/ 10146 h 12321"/>
                <a:gd name="connsiteX60" fmla="*/ 5766 w 10436"/>
                <a:gd name="connsiteY60" fmla="*/ 10096 h 12321"/>
                <a:gd name="connsiteX61" fmla="*/ 5376 w 10436"/>
                <a:gd name="connsiteY61" fmla="*/ 9621 h 12321"/>
                <a:gd name="connsiteX62" fmla="*/ 5054 w 10436"/>
                <a:gd name="connsiteY62" fmla="*/ 9321 h 12321"/>
                <a:gd name="connsiteX63" fmla="*/ 4444 w 10436"/>
                <a:gd name="connsiteY63" fmla="*/ 9421 h 12321"/>
                <a:gd name="connsiteX64" fmla="*/ 4139 w 10436"/>
                <a:gd name="connsiteY64" fmla="*/ 9721 h 12321"/>
                <a:gd name="connsiteX65" fmla="*/ 3529 w 10436"/>
                <a:gd name="connsiteY65" fmla="*/ 10296 h 12321"/>
                <a:gd name="connsiteX66" fmla="*/ 3648 w 10436"/>
                <a:gd name="connsiteY66" fmla="*/ 10696 h 12321"/>
                <a:gd name="connsiteX67" fmla="*/ 3495 w 10436"/>
                <a:gd name="connsiteY67" fmla="*/ 11796 h 12321"/>
                <a:gd name="connsiteX68" fmla="*/ 3275 w 10436"/>
                <a:gd name="connsiteY68" fmla="*/ 12171 h 12321"/>
                <a:gd name="connsiteX69" fmla="*/ 2732 w 10436"/>
                <a:gd name="connsiteY69" fmla="*/ 12121 h 12321"/>
                <a:gd name="connsiteX70" fmla="*/ 2715 w 10436"/>
                <a:gd name="connsiteY70" fmla="*/ 11946 h 12321"/>
                <a:gd name="connsiteX71" fmla="*/ 2682 w 10436"/>
                <a:gd name="connsiteY71" fmla="*/ 12121 h 12321"/>
                <a:gd name="connsiteX0" fmla="*/ 2682 w 10436"/>
                <a:gd name="connsiteY0" fmla="*/ 12121 h 12321"/>
                <a:gd name="connsiteX1" fmla="*/ 2410 w 10436"/>
                <a:gd name="connsiteY1" fmla="*/ 11646 h 12321"/>
                <a:gd name="connsiteX2" fmla="*/ 1766 w 10436"/>
                <a:gd name="connsiteY2" fmla="*/ 11496 h 12321"/>
                <a:gd name="connsiteX3" fmla="*/ 1768 w 10436"/>
                <a:gd name="connsiteY3" fmla="*/ 11067 h 12321"/>
                <a:gd name="connsiteX4" fmla="*/ 1461 w 10436"/>
                <a:gd name="connsiteY4" fmla="*/ 10546 h 12321"/>
                <a:gd name="connsiteX5" fmla="*/ 1444 w 10436"/>
                <a:gd name="connsiteY5" fmla="*/ 10396 h 12321"/>
                <a:gd name="connsiteX6" fmla="*/ 1292 w 10436"/>
                <a:gd name="connsiteY6" fmla="*/ 10371 h 12321"/>
                <a:gd name="connsiteX7" fmla="*/ 910 w 10436"/>
                <a:gd name="connsiteY7" fmla="*/ 10385 h 12321"/>
                <a:gd name="connsiteX8" fmla="*/ 480 w 10436"/>
                <a:gd name="connsiteY8" fmla="*/ 10385 h 12321"/>
                <a:gd name="connsiteX9" fmla="*/ 480 w 10436"/>
                <a:gd name="connsiteY9" fmla="*/ 9703 h 12321"/>
                <a:gd name="connsiteX10" fmla="*/ 51 w 10436"/>
                <a:gd name="connsiteY10" fmla="*/ 9703 h 12321"/>
                <a:gd name="connsiteX11" fmla="*/ 343 w 10436"/>
                <a:gd name="connsiteY11" fmla="*/ 8821 h 12321"/>
                <a:gd name="connsiteX12" fmla="*/ 546 w 10436"/>
                <a:gd name="connsiteY12" fmla="*/ 8596 h 12321"/>
                <a:gd name="connsiteX13" fmla="*/ 444 w 10436"/>
                <a:gd name="connsiteY13" fmla="*/ 7471 h 12321"/>
                <a:gd name="connsiteX14" fmla="*/ 800 w 10436"/>
                <a:gd name="connsiteY14" fmla="*/ 6846 h 12321"/>
                <a:gd name="connsiteX15" fmla="*/ 851 w 10436"/>
                <a:gd name="connsiteY15" fmla="*/ 6696 h 12321"/>
                <a:gd name="connsiteX16" fmla="*/ 546 w 10436"/>
                <a:gd name="connsiteY16" fmla="*/ 6271 h 12321"/>
                <a:gd name="connsiteX17" fmla="*/ 343 w 10436"/>
                <a:gd name="connsiteY17" fmla="*/ 5796 h 12321"/>
                <a:gd name="connsiteX18" fmla="*/ 478 w 10436"/>
                <a:gd name="connsiteY18" fmla="*/ 4521 h 12321"/>
                <a:gd name="connsiteX19" fmla="*/ 1190 w 10436"/>
                <a:gd name="connsiteY19" fmla="*/ 4296 h 12321"/>
                <a:gd name="connsiteX20" fmla="*/ 1715 w 10436"/>
                <a:gd name="connsiteY20" fmla="*/ 4321 h 12321"/>
                <a:gd name="connsiteX21" fmla="*/ 2105 w 10436"/>
                <a:gd name="connsiteY21" fmla="*/ 4471 h 12321"/>
                <a:gd name="connsiteX22" fmla="*/ 3021 w 10436"/>
                <a:gd name="connsiteY22" fmla="*/ 4896 h 12321"/>
                <a:gd name="connsiteX23" fmla="*/ 3495 w 10436"/>
                <a:gd name="connsiteY23" fmla="*/ 4996 h 12321"/>
                <a:gd name="connsiteX24" fmla="*/ 4699 w 10436"/>
                <a:gd name="connsiteY24" fmla="*/ 4771 h 12321"/>
                <a:gd name="connsiteX25" fmla="*/ 5105 w 10436"/>
                <a:gd name="connsiteY25" fmla="*/ 4521 h 12321"/>
                <a:gd name="connsiteX26" fmla="*/ 5427 w 10436"/>
                <a:gd name="connsiteY26" fmla="*/ 4446 h 12321"/>
                <a:gd name="connsiteX27" fmla="*/ 5665 w 10436"/>
                <a:gd name="connsiteY27" fmla="*/ 4246 h 12321"/>
                <a:gd name="connsiteX28" fmla="*/ 6038 w 10436"/>
                <a:gd name="connsiteY28" fmla="*/ 3921 h 12321"/>
                <a:gd name="connsiteX29" fmla="*/ 6275 w 10436"/>
                <a:gd name="connsiteY29" fmla="*/ 3771 h 12321"/>
                <a:gd name="connsiteX30" fmla="*/ 6529 w 10436"/>
                <a:gd name="connsiteY30" fmla="*/ 3496 h 12321"/>
                <a:gd name="connsiteX31" fmla="*/ 6682 w 10436"/>
                <a:gd name="connsiteY31" fmla="*/ 3321 h 12321"/>
                <a:gd name="connsiteX32" fmla="*/ 7038 w 10436"/>
                <a:gd name="connsiteY32" fmla="*/ 2896 h 12321"/>
                <a:gd name="connsiteX33" fmla="*/ 6918 w 10436"/>
                <a:gd name="connsiteY33" fmla="*/ 1515 h 12321"/>
                <a:gd name="connsiteX34" fmla="*/ 7776 w 10436"/>
                <a:gd name="connsiteY34" fmla="*/ 832 h 12321"/>
                <a:gd name="connsiteX35" fmla="*/ 8634 w 10436"/>
                <a:gd name="connsiteY35" fmla="*/ 150 h 12321"/>
                <a:gd name="connsiteX36" fmla="*/ 9063 w 10436"/>
                <a:gd name="connsiteY36" fmla="*/ 832 h 12321"/>
                <a:gd name="connsiteX37" fmla="*/ 9921 w 10436"/>
                <a:gd name="connsiteY37" fmla="*/ 150 h 12321"/>
                <a:gd name="connsiteX38" fmla="*/ 10110 w 10436"/>
                <a:gd name="connsiteY38" fmla="*/ 2323 h 12321"/>
                <a:gd name="connsiteX39" fmla="*/ 10351 w 10436"/>
                <a:gd name="connsiteY39" fmla="*/ 3562 h 12321"/>
                <a:gd name="connsiteX40" fmla="*/ 9921 w 10436"/>
                <a:gd name="connsiteY40" fmla="*/ 4244 h 12321"/>
                <a:gd name="connsiteX41" fmla="*/ 9921 w 10436"/>
                <a:gd name="connsiteY41" fmla="*/ 4926 h 12321"/>
                <a:gd name="connsiteX42" fmla="*/ 9492 w 10436"/>
                <a:gd name="connsiteY42" fmla="*/ 5609 h 12321"/>
                <a:gd name="connsiteX43" fmla="*/ 9063 w 10436"/>
                <a:gd name="connsiteY43" fmla="*/ 6291 h 12321"/>
                <a:gd name="connsiteX44" fmla="*/ 9063 w 10436"/>
                <a:gd name="connsiteY44" fmla="*/ 7656 h 12321"/>
                <a:gd name="connsiteX45" fmla="*/ 9224 w 10436"/>
                <a:gd name="connsiteY45" fmla="*/ 8671 h 12321"/>
                <a:gd name="connsiteX46" fmla="*/ 9376 w 10436"/>
                <a:gd name="connsiteY46" fmla="*/ 9321 h 12321"/>
                <a:gd name="connsiteX47" fmla="*/ 9699 w 10436"/>
                <a:gd name="connsiteY47" fmla="*/ 9646 h 12321"/>
                <a:gd name="connsiteX48" fmla="*/ 9885 w 10436"/>
                <a:gd name="connsiteY48" fmla="*/ 10146 h 12321"/>
                <a:gd name="connsiteX49" fmla="*/ 9987 w 10436"/>
                <a:gd name="connsiteY49" fmla="*/ 10596 h 12321"/>
                <a:gd name="connsiteX50" fmla="*/ 9851 w 10436"/>
                <a:gd name="connsiteY50" fmla="*/ 11671 h 12321"/>
                <a:gd name="connsiteX51" fmla="*/ 9597 w 10436"/>
                <a:gd name="connsiteY51" fmla="*/ 11971 h 12321"/>
                <a:gd name="connsiteX52" fmla="*/ 9326 w 10436"/>
                <a:gd name="connsiteY52" fmla="*/ 12321 h 12321"/>
                <a:gd name="connsiteX53" fmla="*/ 8919 w 10436"/>
                <a:gd name="connsiteY53" fmla="*/ 11446 h 12321"/>
                <a:gd name="connsiteX54" fmla="*/ 8309 w 10436"/>
                <a:gd name="connsiteY54" fmla="*/ 11421 h 12321"/>
                <a:gd name="connsiteX55" fmla="*/ 8004 w 10436"/>
                <a:gd name="connsiteY55" fmla="*/ 10996 h 12321"/>
                <a:gd name="connsiteX56" fmla="*/ 7461 w 10436"/>
                <a:gd name="connsiteY56" fmla="*/ 11221 h 12321"/>
                <a:gd name="connsiteX57" fmla="*/ 7258 w 10436"/>
                <a:gd name="connsiteY57" fmla="*/ 10771 h 12321"/>
                <a:gd name="connsiteX58" fmla="*/ 6936 w 10436"/>
                <a:gd name="connsiteY58" fmla="*/ 10146 h 12321"/>
                <a:gd name="connsiteX59" fmla="*/ 6682 w 10436"/>
                <a:gd name="connsiteY59" fmla="*/ 9996 h 12321"/>
                <a:gd name="connsiteX60" fmla="*/ 6275 w 10436"/>
                <a:gd name="connsiteY60" fmla="*/ 10146 h 12321"/>
                <a:gd name="connsiteX61" fmla="*/ 5766 w 10436"/>
                <a:gd name="connsiteY61" fmla="*/ 10096 h 12321"/>
                <a:gd name="connsiteX62" fmla="*/ 5376 w 10436"/>
                <a:gd name="connsiteY62" fmla="*/ 9621 h 12321"/>
                <a:gd name="connsiteX63" fmla="*/ 5054 w 10436"/>
                <a:gd name="connsiteY63" fmla="*/ 9321 h 12321"/>
                <a:gd name="connsiteX64" fmla="*/ 4444 w 10436"/>
                <a:gd name="connsiteY64" fmla="*/ 9421 h 12321"/>
                <a:gd name="connsiteX65" fmla="*/ 4139 w 10436"/>
                <a:gd name="connsiteY65" fmla="*/ 9721 h 12321"/>
                <a:gd name="connsiteX66" fmla="*/ 3529 w 10436"/>
                <a:gd name="connsiteY66" fmla="*/ 10296 h 12321"/>
                <a:gd name="connsiteX67" fmla="*/ 3648 w 10436"/>
                <a:gd name="connsiteY67" fmla="*/ 10696 h 12321"/>
                <a:gd name="connsiteX68" fmla="*/ 3495 w 10436"/>
                <a:gd name="connsiteY68" fmla="*/ 11796 h 12321"/>
                <a:gd name="connsiteX69" fmla="*/ 3275 w 10436"/>
                <a:gd name="connsiteY69" fmla="*/ 12171 h 12321"/>
                <a:gd name="connsiteX70" fmla="*/ 2732 w 10436"/>
                <a:gd name="connsiteY70" fmla="*/ 12121 h 12321"/>
                <a:gd name="connsiteX71" fmla="*/ 2715 w 10436"/>
                <a:gd name="connsiteY71" fmla="*/ 11946 h 12321"/>
                <a:gd name="connsiteX72" fmla="*/ 2682 w 10436"/>
                <a:gd name="connsiteY72" fmla="*/ 12121 h 12321"/>
                <a:gd name="connsiteX0" fmla="*/ 2682 w 10436"/>
                <a:gd name="connsiteY0" fmla="*/ 12121 h 12321"/>
                <a:gd name="connsiteX1" fmla="*/ 2410 w 10436"/>
                <a:gd name="connsiteY1" fmla="*/ 11646 h 12321"/>
                <a:gd name="connsiteX2" fmla="*/ 1766 w 10436"/>
                <a:gd name="connsiteY2" fmla="*/ 11496 h 12321"/>
                <a:gd name="connsiteX3" fmla="*/ 1768 w 10436"/>
                <a:gd name="connsiteY3" fmla="*/ 11067 h 12321"/>
                <a:gd name="connsiteX4" fmla="*/ 1461 w 10436"/>
                <a:gd name="connsiteY4" fmla="*/ 10546 h 12321"/>
                <a:gd name="connsiteX5" fmla="*/ 1444 w 10436"/>
                <a:gd name="connsiteY5" fmla="*/ 10396 h 12321"/>
                <a:gd name="connsiteX6" fmla="*/ 1292 w 10436"/>
                <a:gd name="connsiteY6" fmla="*/ 10371 h 12321"/>
                <a:gd name="connsiteX7" fmla="*/ 910 w 10436"/>
                <a:gd name="connsiteY7" fmla="*/ 10385 h 12321"/>
                <a:gd name="connsiteX8" fmla="*/ 480 w 10436"/>
                <a:gd name="connsiteY8" fmla="*/ 10385 h 12321"/>
                <a:gd name="connsiteX9" fmla="*/ 480 w 10436"/>
                <a:gd name="connsiteY9" fmla="*/ 9703 h 12321"/>
                <a:gd name="connsiteX10" fmla="*/ 51 w 10436"/>
                <a:gd name="connsiteY10" fmla="*/ 9703 h 12321"/>
                <a:gd name="connsiteX11" fmla="*/ 343 w 10436"/>
                <a:gd name="connsiteY11" fmla="*/ 8821 h 12321"/>
                <a:gd name="connsiteX12" fmla="*/ 546 w 10436"/>
                <a:gd name="connsiteY12" fmla="*/ 8596 h 12321"/>
                <a:gd name="connsiteX13" fmla="*/ 444 w 10436"/>
                <a:gd name="connsiteY13" fmla="*/ 7471 h 12321"/>
                <a:gd name="connsiteX14" fmla="*/ 800 w 10436"/>
                <a:gd name="connsiteY14" fmla="*/ 6846 h 12321"/>
                <a:gd name="connsiteX15" fmla="*/ 851 w 10436"/>
                <a:gd name="connsiteY15" fmla="*/ 6696 h 12321"/>
                <a:gd name="connsiteX16" fmla="*/ 546 w 10436"/>
                <a:gd name="connsiteY16" fmla="*/ 6271 h 12321"/>
                <a:gd name="connsiteX17" fmla="*/ 343 w 10436"/>
                <a:gd name="connsiteY17" fmla="*/ 5796 h 12321"/>
                <a:gd name="connsiteX18" fmla="*/ 478 w 10436"/>
                <a:gd name="connsiteY18" fmla="*/ 4521 h 12321"/>
                <a:gd name="connsiteX19" fmla="*/ 1190 w 10436"/>
                <a:gd name="connsiteY19" fmla="*/ 4296 h 12321"/>
                <a:gd name="connsiteX20" fmla="*/ 1715 w 10436"/>
                <a:gd name="connsiteY20" fmla="*/ 4321 h 12321"/>
                <a:gd name="connsiteX21" fmla="*/ 2105 w 10436"/>
                <a:gd name="connsiteY21" fmla="*/ 4471 h 12321"/>
                <a:gd name="connsiteX22" fmla="*/ 3021 w 10436"/>
                <a:gd name="connsiteY22" fmla="*/ 4896 h 12321"/>
                <a:gd name="connsiteX23" fmla="*/ 3495 w 10436"/>
                <a:gd name="connsiteY23" fmla="*/ 4996 h 12321"/>
                <a:gd name="connsiteX24" fmla="*/ 4699 w 10436"/>
                <a:gd name="connsiteY24" fmla="*/ 4771 h 12321"/>
                <a:gd name="connsiteX25" fmla="*/ 5105 w 10436"/>
                <a:gd name="connsiteY25" fmla="*/ 4521 h 12321"/>
                <a:gd name="connsiteX26" fmla="*/ 5427 w 10436"/>
                <a:gd name="connsiteY26" fmla="*/ 4446 h 12321"/>
                <a:gd name="connsiteX27" fmla="*/ 5665 w 10436"/>
                <a:gd name="connsiteY27" fmla="*/ 4246 h 12321"/>
                <a:gd name="connsiteX28" fmla="*/ 6038 w 10436"/>
                <a:gd name="connsiteY28" fmla="*/ 3921 h 12321"/>
                <a:gd name="connsiteX29" fmla="*/ 6275 w 10436"/>
                <a:gd name="connsiteY29" fmla="*/ 3771 h 12321"/>
                <a:gd name="connsiteX30" fmla="*/ 6529 w 10436"/>
                <a:gd name="connsiteY30" fmla="*/ 3496 h 12321"/>
                <a:gd name="connsiteX31" fmla="*/ 6682 w 10436"/>
                <a:gd name="connsiteY31" fmla="*/ 3321 h 12321"/>
                <a:gd name="connsiteX32" fmla="*/ 7038 w 10436"/>
                <a:gd name="connsiteY32" fmla="*/ 2896 h 12321"/>
                <a:gd name="connsiteX33" fmla="*/ 6918 w 10436"/>
                <a:gd name="connsiteY33" fmla="*/ 1515 h 12321"/>
                <a:gd name="connsiteX34" fmla="*/ 7776 w 10436"/>
                <a:gd name="connsiteY34" fmla="*/ 832 h 12321"/>
                <a:gd name="connsiteX35" fmla="*/ 8634 w 10436"/>
                <a:gd name="connsiteY35" fmla="*/ 150 h 12321"/>
                <a:gd name="connsiteX36" fmla="*/ 9063 w 10436"/>
                <a:gd name="connsiteY36" fmla="*/ 832 h 12321"/>
                <a:gd name="connsiteX37" fmla="*/ 9921 w 10436"/>
                <a:gd name="connsiteY37" fmla="*/ 150 h 12321"/>
                <a:gd name="connsiteX38" fmla="*/ 10081 w 10436"/>
                <a:gd name="connsiteY38" fmla="*/ 1150 h 12321"/>
                <a:gd name="connsiteX39" fmla="*/ 10110 w 10436"/>
                <a:gd name="connsiteY39" fmla="*/ 2323 h 12321"/>
                <a:gd name="connsiteX40" fmla="*/ 10351 w 10436"/>
                <a:gd name="connsiteY40" fmla="*/ 3562 h 12321"/>
                <a:gd name="connsiteX41" fmla="*/ 9921 w 10436"/>
                <a:gd name="connsiteY41" fmla="*/ 4244 h 12321"/>
                <a:gd name="connsiteX42" fmla="*/ 9921 w 10436"/>
                <a:gd name="connsiteY42" fmla="*/ 4926 h 12321"/>
                <a:gd name="connsiteX43" fmla="*/ 9492 w 10436"/>
                <a:gd name="connsiteY43" fmla="*/ 5609 h 12321"/>
                <a:gd name="connsiteX44" fmla="*/ 9063 w 10436"/>
                <a:gd name="connsiteY44" fmla="*/ 6291 h 12321"/>
                <a:gd name="connsiteX45" fmla="*/ 9063 w 10436"/>
                <a:gd name="connsiteY45" fmla="*/ 7656 h 12321"/>
                <a:gd name="connsiteX46" fmla="*/ 9224 w 10436"/>
                <a:gd name="connsiteY46" fmla="*/ 8671 h 12321"/>
                <a:gd name="connsiteX47" fmla="*/ 9376 w 10436"/>
                <a:gd name="connsiteY47" fmla="*/ 9321 h 12321"/>
                <a:gd name="connsiteX48" fmla="*/ 9699 w 10436"/>
                <a:gd name="connsiteY48" fmla="*/ 9646 h 12321"/>
                <a:gd name="connsiteX49" fmla="*/ 9885 w 10436"/>
                <a:gd name="connsiteY49" fmla="*/ 10146 h 12321"/>
                <a:gd name="connsiteX50" fmla="*/ 9987 w 10436"/>
                <a:gd name="connsiteY50" fmla="*/ 10596 h 12321"/>
                <a:gd name="connsiteX51" fmla="*/ 9851 w 10436"/>
                <a:gd name="connsiteY51" fmla="*/ 11671 h 12321"/>
                <a:gd name="connsiteX52" fmla="*/ 9597 w 10436"/>
                <a:gd name="connsiteY52" fmla="*/ 11971 h 12321"/>
                <a:gd name="connsiteX53" fmla="*/ 9326 w 10436"/>
                <a:gd name="connsiteY53" fmla="*/ 12321 h 12321"/>
                <a:gd name="connsiteX54" fmla="*/ 8919 w 10436"/>
                <a:gd name="connsiteY54" fmla="*/ 11446 h 12321"/>
                <a:gd name="connsiteX55" fmla="*/ 8309 w 10436"/>
                <a:gd name="connsiteY55" fmla="*/ 11421 h 12321"/>
                <a:gd name="connsiteX56" fmla="*/ 8004 w 10436"/>
                <a:gd name="connsiteY56" fmla="*/ 10996 h 12321"/>
                <a:gd name="connsiteX57" fmla="*/ 7461 w 10436"/>
                <a:gd name="connsiteY57" fmla="*/ 11221 h 12321"/>
                <a:gd name="connsiteX58" fmla="*/ 7258 w 10436"/>
                <a:gd name="connsiteY58" fmla="*/ 10771 h 12321"/>
                <a:gd name="connsiteX59" fmla="*/ 6936 w 10436"/>
                <a:gd name="connsiteY59" fmla="*/ 10146 h 12321"/>
                <a:gd name="connsiteX60" fmla="*/ 6682 w 10436"/>
                <a:gd name="connsiteY60" fmla="*/ 9996 h 12321"/>
                <a:gd name="connsiteX61" fmla="*/ 6275 w 10436"/>
                <a:gd name="connsiteY61" fmla="*/ 10146 h 12321"/>
                <a:gd name="connsiteX62" fmla="*/ 5766 w 10436"/>
                <a:gd name="connsiteY62" fmla="*/ 10096 h 12321"/>
                <a:gd name="connsiteX63" fmla="*/ 5376 w 10436"/>
                <a:gd name="connsiteY63" fmla="*/ 9621 h 12321"/>
                <a:gd name="connsiteX64" fmla="*/ 5054 w 10436"/>
                <a:gd name="connsiteY64" fmla="*/ 9321 h 12321"/>
                <a:gd name="connsiteX65" fmla="*/ 4444 w 10436"/>
                <a:gd name="connsiteY65" fmla="*/ 9421 h 12321"/>
                <a:gd name="connsiteX66" fmla="*/ 4139 w 10436"/>
                <a:gd name="connsiteY66" fmla="*/ 9721 h 12321"/>
                <a:gd name="connsiteX67" fmla="*/ 3529 w 10436"/>
                <a:gd name="connsiteY67" fmla="*/ 10296 h 12321"/>
                <a:gd name="connsiteX68" fmla="*/ 3648 w 10436"/>
                <a:gd name="connsiteY68" fmla="*/ 10696 h 12321"/>
                <a:gd name="connsiteX69" fmla="*/ 3495 w 10436"/>
                <a:gd name="connsiteY69" fmla="*/ 11796 h 12321"/>
                <a:gd name="connsiteX70" fmla="*/ 3275 w 10436"/>
                <a:gd name="connsiteY70" fmla="*/ 12171 h 12321"/>
                <a:gd name="connsiteX71" fmla="*/ 2732 w 10436"/>
                <a:gd name="connsiteY71" fmla="*/ 12121 h 12321"/>
                <a:gd name="connsiteX72" fmla="*/ 2715 w 10436"/>
                <a:gd name="connsiteY72" fmla="*/ 11946 h 12321"/>
                <a:gd name="connsiteX73" fmla="*/ 2682 w 10436"/>
                <a:gd name="connsiteY73" fmla="*/ 12121 h 12321"/>
                <a:gd name="connsiteX0" fmla="*/ 2682 w 10436"/>
                <a:gd name="connsiteY0" fmla="*/ 12121 h 12321"/>
                <a:gd name="connsiteX1" fmla="*/ 2410 w 10436"/>
                <a:gd name="connsiteY1" fmla="*/ 11646 h 12321"/>
                <a:gd name="connsiteX2" fmla="*/ 1766 w 10436"/>
                <a:gd name="connsiteY2" fmla="*/ 11496 h 12321"/>
                <a:gd name="connsiteX3" fmla="*/ 1768 w 10436"/>
                <a:gd name="connsiteY3" fmla="*/ 11067 h 12321"/>
                <a:gd name="connsiteX4" fmla="*/ 1461 w 10436"/>
                <a:gd name="connsiteY4" fmla="*/ 10546 h 12321"/>
                <a:gd name="connsiteX5" fmla="*/ 1444 w 10436"/>
                <a:gd name="connsiteY5" fmla="*/ 10396 h 12321"/>
                <a:gd name="connsiteX6" fmla="*/ 1292 w 10436"/>
                <a:gd name="connsiteY6" fmla="*/ 10371 h 12321"/>
                <a:gd name="connsiteX7" fmla="*/ 910 w 10436"/>
                <a:gd name="connsiteY7" fmla="*/ 10385 h 12321"/>
                <a:gd name="connsiteX8" fmla="*/ 480 w 10436"/>
                <a:gd name="connsiteY8" fmla="*/ 10385 h 12321"/>
                <a:gd name="connsiteX9" fmla="*/ 480 w 10436"/>
                <a:gd name="connsiteY9" fmla="*/ 9703 h 12321"/>
                <a:gd name="connsiteX10" fmla="*/ 51 w 10436"/>
                <a:gd name="connsiteY10" fmla="*/ 9703 h 12321"/>
                <a:gd name="connsiteX11" fmla="*/ 343 w 10436"/>
                <a:gd name="connsiteY11" fmla="*/ 8821 h 12321"/>
                <a:gd name="connsiteX12" fmla="*/ 546 w 10436"/>
                <a:gd name="connsiteY12" fmla="*/ 8596 h 12321"/>
                <a:gd name="connsiteX13" fmla="*/ 444 w 10436"/>
                <a:gd name="connsiteY13" fmla="*/ 7471 h 12321"/>
                <a:gd name="connsiteX14" fmla="*/ 800 w 10436"/>
                <a:gd name="connsiteY14" fmla="*/ 6846 h 12321"/>
                <a:gd name="connsiteX15" fmla="*/ 851 w 10436"/>
                <a:gd name="connsiteY15" fmla="*/ 6696 h 12321"/>
                <a:gd name="connsiteX16" fmla="*/ 546 w 10436"/>
                <a:gd name="connsiteY16" fmla="*/ 6271 h 12321"/>
                <a:gd name="connsiteX17" fmla="*/ 343 w 10436"/>
                <a:gd name="connsiteY17" fmla="*/ 5796 h 12321"/>
                <a:gd name="connsiteX18" fmla="*/ 478 w 10436"/>
                <a:gd name="connsiteY18" fmla="*/ 4521 h 12321"/>
                <a:gd name="connsiteX19" fmla="*/ 1190 w 10436"/>
                <a:gd name="connsiteY19" fmla="*/ 4296 h 12321"/>
                <a:gd name="connsiteX20" fmla="*/ 1715 w 10436"/>
                <a:gd name="connsiteY20" fmla="*/ 4321 h 12321"/>
                <a:gd name="connsiteX21" fmla="*/ 2105 w 10436"/>
                <a:gd name="connsiteY21" fmla="*/ 4471 h 12321"/>
                <a:gd name="connsiteX22" fmla="*/ 3021 w 10436"/>
                <a:gd name="connsiteY22" fmla="*/ 4896 h 12321"/>
                <a:gd name="connsiteX23" fmla="*/ 3495 w 10436"/>
                <a:gd name="connsiteY23" fmla="*/ 4996 h 12321"/>
                <a:gd name="connsiteX24" fmla="*/ 4699 w 10436"/>
                <a:gd name="connsiteY24" fmla="*/ 4771 h 12321"/>
                <a:gd name="connsiteX25" fmla="*/ 5105 w 10436"/>
                <a:gd name="connsiteY25" fmla="*/ 4521 h 12321"/>
                <a:gd name="connsiteX26" fmla="*/ 5427 w 10436"/>
                <a:gd name="connsiteY26" fmla="*/ 4446 h 12321"/>
                <a:gd name="connsiteX27" fmla="*/ 5665 w 10436"/>
                <a:gd name="connsiteY27" fmla="*/ 4246 h 12321"/>
                <a:gd name="connsiteX28" fmla="*/ 6038 w 10436"/>
                <a:gd name="connsiteY28" fmla="*/ 3921 h 12321"/>
                <a:gd name="connsiteX29" fmla="*/ 6275 w 10436"/>
                <a:gd name="connsiteY29" fmla="*/ 3771 h 12321"/>
                <a:gd name="connsiteX30" fmla="*/ 6529 w 10436"/>
                <a:gd name="connsiteY30" fmla="*/ 3496 h 12321"/>
                <a:gd name="connsiteX31" fmla="*/ 6682 w 10436"/>
                <a:gd name="connsiteY31" fmla="*/ 3321 h 12321"/>
                <a:gd name="connsiteX32" fmla="*/ 7038 w 10436"/>
                <a:gd name="connsiteY32" fmla="*/ 2896 h 12321"/>
                <a:gd name="connsiteX33" fmla="*/ 6918 w 10436"/>
                <a:gd name="connsiteY33" fmla="*/ 1515 h 12321"/>
                <a:gd name="connsiteX34" fmla="*/ 7776 w 10436"/>
                <a:gd name="connsiteY34" fmla="*/ 832 h 12321"/>
                <a:gd name="connsiteX35" fmla="*/ 8634 w 10436"/>
                <a:gd name="connsiteY35" fmla="*/ 150 h 12321"/>
                <a:gd name="connsiteX36" fmla="*/ 9063 w 10436"/>
                <a:gd name="connsiteY36" fmla="*/ 832 h 12321"/>
                <a:gd name="connsiteX37" fmla="*/ 9921 w 10436"/>
                <a:gd name="connsiteY37" fmla="*/ 150 h 12321"/>
                <a:gd name="connsiteX38" fmla="*/ 10081 w 10436"/>
                <a:gd name="connsiteY38" fmla="*/ 1150 h 12321"/>
                <a:gd name="connsiteX39" fmla="*/ 10110 w 10436"/>
                <a:gd name="connsiteY39" fmla="*/ 2323 h 12321"/>
                <a:gd name="connsiteX40" fmla="*/ 10251 w 10436"/>
                <a:gd name="connsiteY40" fmla="*/ 3000 h 12321"/>
                <a:gd name="connsiteX41" fmla="*/ 10351 w 10436"/>
                <a:gd name="connsiteY41" fmla="*/ 3562 h 12321"/>
                <a:gd name="connsiteX42" fmla="*/ 9921 w 10436"/>
                <a:gd name="connsiteY42" fmla="*/ 4244 h 12321"/>
                <a:gd name="connsiteX43" fmla="*/ 9921 w 10436"/>
                <a:gd name="connsiteY43" fmla="*/ 4926 h 12321"/>
                <a:gd name="connsiteX44" fmla="*/ 9492 w 10436"/>
                <a:gd name="connsiteY44" fmla="*/ 5609 h 12321"/>
                <a:gd name="connsiteX45" fmla="*/ 9063 w 10436"/>
                <a:gd name="connsiteY45" fmla="*/ 6291 h 12321"/>
                <a:gd name="connsiteX46" fmla="*/ 9063 w 10436"/>
                <a:gd name="connsiteY46" fmla="*/ 7656 h 12321"/>
                <a:gd name="connsiteX47" fmla="*/ 9224 w 10436"/>
                <a:gd name="connsiteY47" fmla="*/ 8671 h 12321"/>
                <a:gd name="connsiteX48" fmla="*/ 9376 w 10436"/>
                <a:gd name="connsiteY48" fmla="*/ 9321 h 12321"/>
                <a:gd name="connsiteX49" fmla="*/ 9699 w 10436"/>
                <a:gd name="connsiteY49" fmla="*/ 9646 h 12321"/>
                <a:gd name="connsiteX50" fmla="*/ 9885 w 10436"/>
                <a:gd name="connsiteY50" fmla="*/ 10146 h 12321"/>
                <a:gd name="connsiteX51" fmla="*/ 9987 w 10436"/>
                <a:gd name="connsiteY51" fmla="*/ 10596 h 12321"/>
                <a:gd name="connsiteX52" fmla="*/ 9851 w 10436"/>
                <a:gd name="connsiteY52" fmla="*/ 11671 h 12321"/>
                <a:gd name="connsiteX53" fmla="*/ 9597 w 10436"/>
                <a:gd name="connsiteY53" fmla="*/ 11971 h 12321"/>
                <a:gd name="connsiteX54" fmla="*/ 9326 w 10436"/>
                <a:gd name="connsiteY54" fmla="*/ 12321 h 12321"/>
                <a:gd name="connsiteX55" fmla="*/ 8919 w 10436"/>
                <a:gd name="connsiteY55" fmla="*/ 11446 h 12321"/>
                <a:gd name="connsiteX56" fmla="*/ 8309 w 10436"/>
                <a:gd name="connsiteY56" fmla="*/ 11421 h 12321"/>
                <a:gd name="connsiteX57" fmla="*/ 8004 w 10436"/>
                <a:gd name="connsiteY57" fmla="*/ 10996 h 12321"/>
                <a:gd name="connsiteX58" fmla="*/ 7461 w 10436"/>
                <a:gd name="connsiteY58" fmla="*/ 11221 h 12321"/>
                <a:gd name="connsiteX59" fmla="*/ 7258 w 10436"/>
                <a:gd name="connsiteY59" fmla="*/ 10771 h 12321"/>
                <a:gd name="connsiteX60" fmla="*/ 6936 w 10436"/>
                <a:gd name="connsiteY60" fmla="*/ 10146 h 12321"/>
                <a:gd name="connsiteX61" fmla="*/ 6682 w 10436"/>
                <a:gd name="connsiteY61" fmla="*/ 9996 h 12321"/>
                <a:gd name="connsiteX62" fmla="*/ 6275 w 10436"/>
                <a:gd name="connsiteY62" fmla="*/ 10146 h 12321"/>
                <a:gd name="connsiteX63" fmla="*/ 5766 w 10436"/>
                <a:gd name="connsiteY63" fmla="*/ 10096 h 12321"/>
                <a:gd name="connsiteX64" fmla="*/ 5376 w 10436"/>
                <a:gd name="connsiteY64" fmla="*/ 9621 h 12321"/>
                <a:gd name="connsiteX65" fmla="*/ 5054 w 10436"/>
                <a:gd name="connsiteY65" fmla="*/ 9321 h 12321"/>
                <a:gd name="connsiteX66" fmla="*/ 4444 w 10436"/>
                <a:gd name="connsiteY66" fmla="*/ 9421 h 12321"/>
                <a:gd name="connsiteX67" fmla="*/ 4139 w 10436"/>
                <a:gd name="connsiteY67" fmla="*/ 9721 h 12321"/>
                <a:gd name="connsiteX68" fmla="*/ 3529 w 10436"/>
                <a:gd name="connsiteY68" fmla="*/ 10296 h 12321"/>
                <a:gd name="connsiteX69" fmla="*/ 3648 w 10436"/>
                <a:gd name="connsiteY69" fmla="*/ 10696 h 12321"/>
                <a:gd name="connsiteX70" fmla="*/ 3495 w 10436"/>
                <a:gd name="connsiteY70" fmla="*/ 11796 h 12321"/>
                <a:gd name="connsiteX71" fmla="*/ 3275 w 10436"/>
                <a:gd name="connsiteY71" fmla="*/ 12171 h 12321"/>
                <a:gd name="connsiteX72" fmla="*/ 2732 w 10436"/>
                <a:gd name="connsiteY72" fmla="*/ 12121 h 12321"/>
                <a:gd name="connsiteX73" fmla="*/ 2715 w 10436"/>
                <a:gd name="connsiteY73" fmla="*/ 11946 h 12321"/>
                <a:gd name="connsiteX74" fmla="*/ 2682 w 10436"/>
                <a:gd name="connsiteY74" fmla="*/ 12121 h 12321"/>
                <a:gd name="connsiteX0" fmla="*/ 2682 w 10820"/>
                <a:gd name="connsiteY0" fmla="*/ 12121 h 12321"/>
                <a:gd name="connsiteX1" fmla="*/ 2410 w 10820"/>
                <a:gd name="connsiteY1" fmla="*/ 11646 h 12321"/>
                <a:gd name="connsiteX2" fmla="*/ 1766 w 10820"/>
                <a:gd name="connsiteY2" fmla="*/ 11496 h 12321"/>
                <a:gd name="connsiteX3" fmla="*/ 1768 w 10820"/>
                <a:gd name="connsiteY3" fmla="*/ 11067 h 12321"/>
                <a:gd name="connsiteX4" fmla="*/ 1461 w 10820"/>
                <a:gd name="connsiteY4" fmla="*/ 10546 h 12321"/>
                <a:gd name="connsiteX5" fmla="*/ 1444 w 10820"/>
                <a:gd name="connsiteY5" fmla="*/ 10396 h 12321"/>
                <a:gd name="connsiteX6" fmla="*/ 1292 w 10820"/>
                <a:gd name="connsiteY6" fmla="*/ 10371 h 12321"/>
                <a:gd name="connsiteX7" fmla="*/ 910 w 10820"/>
                <a:gd name="connsiteY7" fmla="*/ 10385 h 12321"/>
                <a:gd name="connsiteX8" fmla="*/ 480 w 10820"/>
                <a:gd name="connsiteY8" fmla="*/ 10385 h 12321"/>
                <a:gd name="connsiteX9" fmla="*/ 480 w 10820"/>
                <a:gd name="connsiteY9" fmla="*/ 9703 h 12321"/>
                <a:gd name="connsiteX10" fmla="*/ 51 w 10820"/>
                <a:gd name="connsiteY10" fmla="*/ 9703 h 12321"/>
                <a:gd name="connsiteX11" fmla="*/ 343 w 10820"/>
                <a:gd name="connsiteY11" fmla="*/ 8821 h 12321"/>
                <a:gd name="connsiteX12" fmla="*/ 546 w 10820"/>
                <a:gd name="connsiteY12" fmla="*/ 8596 h 12321"/>
                <a:gd name="connsiteX13" fmla="*/ 444 w 10820"/>
                <a:gd name="connsiteY13" fmla="*/ 7471 h 12321"/>
                <a:gd name="connsiteX14" fmla="*/ 800 w 10820"/>
                <a:gd name="connsiteY14" fmla="*/ 6846 h 12321"/>
                <a:gd name="connsiteX15" fmla="*/ 851 w 10820"/>
                <a:gd name="connsiteY15" fmla="*/ 6696 h 12321"/>
                <a:gd name="connsiteX16" fmla="*/ 546 w 10820"/>
                <a:gd name="connsiteY16" fmla="*/ 6271 h 12321"/>
                <a:gd name="connsiteX17" fmla="*/ 343 w 10820"/>
                <a:gd name="connsiteY17" fmla="*/ 5796 h 12321"/>
                <a:gd name="connsiteX18" fmla="*/ 478 w 10820"/>
                <a:gd name="connsiteY18" fmla="*/ 4521 h 12321"/>
                <a:gd name="connsiteX19" fmla="*/ 1190 w 10820"/>
                <a:gd name="connsiteY19" fmla="*/ 4296 h 12321"/>
                <a:gd name="connsiteX20" fmla="*/ 1715 w 10820"/>
                <a:gd name="connsiteY20" fmla="*/ 4321 h 12321"/>
                <a:gd name="connsiteX21" fmla="*/ 2105 w 10820"/>
                <a:gd name="connsiteY21" fmla="*/ 4471 h 12321"/>
                <a:gd name="connsiteX22" fmla="*/ 3021 w 10820"/>
                <a:gd name="connsiteY22" fmla="*/ 4896 h 12321"/>
                <a:gd name="connsiteX23" fmla="*/ 3495 w 10820"/>
                <a:gd name="connsiteY23" fmla="*/ 4996 h 12321"/>
                <a:gd name="connsiteX24" fmla="*/ 4699 w 10820"/>
                <a:gd name="connsiteY24" fmla="*/ 4771 h 12321"/>
                <a:gd name="connsiteX25" fmla="*/ 5105 w 10820"/>
                <a:gd name="connsiteY25" fmla="*/ 4521 h 12321"/>
                <a:gd name="connsiteX26" fmla="*/ 5427 w 10820"/>
                <a:gd name="connsiteY26" fmla="*/ 4446 h 12321"/>
                <a:gd name="connsiteX27" fmla="*/ 5665 w 10820"/>
                <a:gd name="connsiteY27" fmla="*/ 4246 h 12321"/>
                <a:gd name="connsiteX28" fmla="*/ 6038 w 10820"/>
                <a:gd name="connsiteY28" fmla="*/ 3921 h 12321"/>
                <a:gd name="connsiteX29" fmla="*/ 6275 w 10820"/>
                <a:gd name="connsiteY29" fmla="*/ 3771 h 12321"/>
                <a:gd name="connsiteX30" fmla="*/ 6529 w 10820"/>
                <a:gd name="connsiteY30" fmla="*/ 3496 h 12321"/>
                <a:gd name="connsiteX31" fmla="*/ 6682 w 10820"/>
                <a:gd name="connsiteY31" fmla="*/ 3321 h 12321"/>
                <a:gd name="connsiteX32" fmla="*/ 7038 w 10820"/>
                <a:gd name="connsiteY32" fmla="*/ 2896 h 12321"/>
                <a:gd name="connsiteX33" fmla="*/ 6918 w 10820"/>
                <a:gd name="connsiteY33" fmla="*/ 1515 h 12321"/>
                <a:gd name="connsiteX34" fmla="*/ 7776 w 10820"/>
                <a:gd name="connsiteY34" fmla="*/ 832 h 12321"/>
                <a:gd name="connsiteX35" fmla="*/ 8634 w 10820"/>
                <a:gd name="connsiteY35" fmla="*/ 150 h 12321"/>
                <a:gd name="connsiteX36" fmla="*/ 9063 w 10820"/>
                <a:gd name="connsiteY36" fmla="*/ 832 h 12321"/>
                <a:gd name="connsiteX37" fmla="*/ 9921 w 10820"/>
                <a:gd name="connsiteY37" fmla="*/ 150 h 12321"/>
                <a:gd name="connsiteX38" fmla="*/ 10081 w 10820"/>
                <a:gd name="connsiteY38" fmla="*/ 1150 h 12321"/>
                <a:gd name="connsiteX39" fmla="*/ 10110 w 10820"/>
                <a:gd name="connsiteY39" fmla="*/ 2323 h 12321"/>
                <a:gd name="connsiteX40" fmla="*/ 10780 w 10820"/>
                <a:gd name="connsiteY40" fmla="*/ 3562 h 12321"/>
                <a:gd name="connsiteX41" fmla="*/ 10351 w 10820"/>
                <a:gd name="connsiteY41" fmla="*/ 3562 h 12321"/>
                <a:gd name="connsiteX42" fmla="*/ 9921 w 10820"/>
                <a:gd name="connsiteY42" fmla="*/ 4244 h 12321"/>
                <a:gd name="connsiteX43" fmla="*/ 9921 w 10820"/>
                <a:gd name="connsiteY43" fmla="*/ 4926 h 12321"/>
                <a:gd name="connsiteX44" fmla="*/ 9492 w 10820"/>
                <a:gd name="connsiteY44" fmla="*/ 5609 h 12321"/>
                <a:gd name="connsiteX45" fmla="*/ 9063 w 10820"/>
                <a:gd name="connsiteY45" fmla="*/ 6291 h 12321"/>
                <a:gd name="connsiteX46" fmla="*/ 9063 w 10820"/>
                <a:gd name="connsiteY46" fmla="*/ 7656 h 12321"/>
                <a:gd name="connsiteX47" fmla="*/ 9224 w 10820"/>
                <a:gd name="connsiteY47" fmla="*/ 8671 h 12321"/>
                <a:gd name="connsiteX48" fmla="*/ 9376 w 10820"/>
                <a:gd name="connsiteY48" fmla="*/ 9321 h 12321"/>
                <a:gd name="connsiteX49" fmla="*/ 9699 w 10820"/>
                <a:gd name="connsiteY49" fmla="*/ 9646 h 12321"/>
                <a:gd name="connsiteX50" fmla="*/ 9885 w 10820"/>
                <a:gd name="connsiteY50" fmla="*/ 10146 h 12321"/>
                <a:gd name="connsiteX51" fmla="*/ 9987 w 10820"/>
                <a:gd name="connsiteY51" fmla="*/ 10596 h 12321"/>
                <a:gd name="connsiteX52" fmla="*/ 9851 w 10820"/>
                <a:gd name="connsiteY52" fmla="*/ 11671 h 12321"/>
                <a:gd name="connsiteX53" fmla="*/ 9597 w 10820"/>
                <a:gd name="connsiteY53" fmla="*/ 11971 h 12321"/>
                <a:gd name="connsiteX54" fmla="*/ 9326 w 10820"/>
                <a:gd name="connsiteY54" fmla="*/ 12321 h 12321"/>
                <a:gd name="connsiteX55" fmla="*/ 8919 w 10820"/>
                <a:gd name="connsiteY55" fmla="*/ 11446 h 12321"/>
                <a:gd name="connsiteX56" fmla="*/ 8309 w 10820"/>
                <a:gd name="connsiteY56" fmla="*/ 11421 h 12321"/>
                <a:gd name="connsiteX57" fmla="*/ 8004 w 10820"/>
                <a:gd name="connsiteY57" fmla="*/ 10996 h 12321"/>
                <a:gd name="connsiteX58" fmla="*/ 7461 w 10820"/>
                <a:gd name="connsiteY58" fmla="*/ 11221 h 12321"/>
                <a:gd name="connsiteX59" fmla="*/ 7258 w 10820"/>
                <a:gd name="connsiteY59" fmla="*/ 10771 h 12321"/>
                <a:gd name="connsiteX60" fmla="*/ 6936 w 10820"/>
                <a:gd name="connsiteY60" fmla="*/ 10146 h 12321"/>
                <a:gd name="connsiteX61" fmla="*/ 6682 w 10820"/>
                <a:gd name="connsiteY61" fmla="*/ 9996 h 12321"/>
                <a:gd name="connsiteX62" fmla="*/ 6275 w 10820"/>
                <a:gd name="connsiteY62" fmla="*/ 10146 h 12321"/>
                <a:gd name="connsiteX63" fmla="*/ 5766 w 10820"/>
                <a:gd name="connsiteY63" fmla="*/ 10096 h 12321"/>
                <a:gd name="connsiteX64" fmla="*/ 5376 w 10820"/>
                <a:gd name="connsiteY64" fmla="*/ 9621 h 12321"/>
                <a:gd name="connsiteX65" fmla="*/ 5054 w 10820"/>
                <a:gd name="connsiteY65" fmla="*/ 9321 h 12321"/>
                <a:gd name="connsiteX66" fmla="*/ 4444 w 10820"/>
                <a:gd name="connsiteY66" fmla="*/ 9421 h 12321"/>
                <a:gd name="connsiteX67" fmla="*/ 4139 w 10820"/>
                <a:gd name="connsiteY67" fmla="*/ 9721 h 12321"/>
                <a:gd name="connsiteX68" fmla="*/ 3529 w 10820"/>
                <a:gd name="connsiteY68" fmla="*/ 10296 h 12321"/>
                <a:gd name="connsiteX69" fmla="*/ 3648 w 10820"/>
                <a:gd name="connsiteY69" fmla="*/ 10696 h 12321"/>
                <a:gd name="connsiteX70" fmla="*/ 3495 w 10820"/>
                <a:gd name="connsiteY70" fmla="*/ 11796 h 12321"/>
                <a:gd name="connsiteX71" fmla="*/ 3275 w 10820"/>
                <a:gd name="connsiteY71" fmla="*/ 12171 h 12321"/>
                <a:gd name="connsiteX72" fmla="*/ 2732 w 10820"/>
                <a:gd name="connsiteY72" fmla="*/ 12121 h 12321"/>
                <a:gd name="connsiteX73" fmla="*/ 2715 w 10820"/>
                <a:gd name="connsiteY73" fmla="*/ 11946 h 12321"/>
                <a:gd name="connsiteX74" fmla="*/ 2682 w 10820"/>
                <a:gd name="connsiteY74" fmla="*/ 12121 h 12321"/>
                <a:gd name="connsiteX0" fmla="*/ 2682 w 10820"/>
                <a:gd name="connsiteY0" fmla="*/ 12121 h 12321"/>
                <a:gd name="connsiteX1" fmla="*/ 2410 w 10820"/>
                <a:gd name="connsiteY1" fmla="*/ 11646 h 12321"/>
                <a:gd name="connsiteX2" fmla="*/ 1766 w 10820"/>
                <a:gd name="connsiteY2" fmla="*/ 11496 h 12321"/>
                <a:gd name="connsiteX3" fmla="*/ 1768 w 10820"/>
                <a:gd name="connsiteY3" fmla="*/ 11067 h 12321"/>
                <a:gd name="connsiteX4" fmla="*/ 1461 w 10820"/>
                <a:gd name="connsiteY4" fmla="*/ 10546 h 12321"/>
                <a:gd name="connsiteX5" fmla="*/ 1444 w 10820"/>
                <a:gd name="connsiteY5" fmla="*/ 10396 h 12321"/>
                <a:gd name="connsiteX6" fmla="*/ 1292 w 10820"/>
                <a:gd name="connsiteY6" fmla="*/ 10371 h 12321"/>
                <a:gd name="connsiteX7" fmla="*/ 910 w 10820"/>
                <a:gd name="connsiteY7" fmla="*/ 10385 h 12321"/>
                <a:gd name="connsiteX8" fmla="*/ 480 w 10820"/>
                <a:gd name="connsiteY8" fmla="*/ 10385 h 12321"/>
                <a:gd name="connsiteX9" fmla="*/ 480 w 10820"/>
                <a:gd name="connsiteY9" fmla="*/ 9703 h 12321"/>
                <a:gd name="connsiteX10" fmla="*/ 51 w 10820"/>
                <a:gd name="connsiteY10" fmla="*/ 9703 h 12321"/>
                <a:gd name="connsiteX11" fmla="*/ 343 w 10820"/>
                <a:gd name="connsiteY11" fmla="*/ 8821 h 12321"/>
                <a:gd name="connsiteX12" fmla="*/ 546 w 10820"/>
                <a:gd name="connsiteY12" fmla="*/ 8596 h 12321"/>
                <a:gd name="connsiteX13" fmla="*/ 444 w 10820"/>
                <a:gd name="connsiteY13" fmla="*/ 7471 h 12321"/>
                <a:gd name="connsiteX14" fmla="*/ 800 w 10820"/>
                <a:gd name="connsiteY14" fmla="*/ 6846 h 12321"/>
                <a:gd name="connsiteX15" fmla="*/ 851 w 10820"/>
                <a:gd name="connsiteY15" fmla="*/ 6696 h 12321"/>
                <a:gd name="connsiteX16" fmla="*/ 546 w 10820"/>
                <a:gd name="connsiteY16" fmla="*/ 6271 h 12321"/>
                <a:gd name="connsiteX17" fmla="*/ 343 w 10820"/>
                <a:gd name="connsiteY17" fmla="*/ 5796 h 12321"/>
                <a:gd name="connsiteX18" fmla="*/ 478 w 10820"/>
                <a:gd name="connsiteY18" fmla="*/ 4521 h 12321"/>
                <a:gd name="connsiteX19" fmla="*/ 1190 w 10820"/>
                <a:gd name="connsiteY19" fmla="*/ 4296 h 12321"/>
                <a:gd name="connsiteX20" fmla="*/ 1715 w 10820"/>
                <a:gd name="connsiteY20" fmla="*/ 4321 h 12321"/>
                <a:gd name="connsiteX21" fmla="*/ 2105 w 10820"/>
                <a:gd name="connsiteY21" fmla="*/ 4471 h 12321"/>
                <a:gd name="connsiteX22" fmla="*/ 3021 w 10820"/>
                <a:gd name="connsiteY22" fmla="*/ 4896 h 12321"/>
                <a:gd name="connsiteX23" fmla="*/ 3495 w 10820"/>
                <a:gd name="connsiteY23" fmla="*/ 4996 h 12321"/>
                <a:gd name="connsiteX24" fmla="*/ 4699 w 10820"/>
                <a:gd name="connsiteY24" fmla="*/ 4771 h 12321"/>
                <a:gd name="connsiteX25" fmla="*/ 5105 w 10820"/>
                <a:gd name="connsiteY25" fmla="*/ 4521 h 12321"/>
                <a:gd name="connsiteX26" fmla="*/ 5427 w 10820"/>
                <a:gd name="connsiteY26" fmla="*/ 4446 h 12321"/>
                <a:gd name="connsiteX27" fmla="*/ 5665 w 10820"/>
                <a:gd name="connsiteY27" fmla="*/ 4246 h 12321"/>
                <a:gd name="connsiteX28" fmla="*/ 6038 w 10820"/>
                <a:gd name="connsiteY28" fmla="*/ 3921 h 12321"/>
                <a:gd name="connsiteX29" fmla="*/ 6275 w 10820"/>
                <a:gd name="connsiteY29" fmla="*/ 3771 h 12321"/>
                <a:gd name="connsiteX30" fmla="*/ 6529 w 10820"/>
                <a:gd name="connsiteY30" fmla="*/ 3496 h 12321"/>
                <a:gd name="connsiteX31" fmla="*/ 6682 w 10820"/>
                <a:gd name="connsiteY31" fmla="*/ 3321 h 12321"/>
                <a:gd name="connsiteX32" fmla="*/ 7038 w 10820"/>
                <a:gd name="connsiteY32" fmla="*/ 2896 h 12321"/>
                <a:gd name="connsiteX33" fmla="*/ 6918 w 10820"/>
                <a:gd name="connsiteY33" fmla="*/ 1515 h 12321"/>
                <a:gd name="connsiteX34" fmla="*/ 7776 w 10820"/>
                <a:gd name="connsiteY34" fmla="*/ 832 h 12321"/>
                <a:gd name="connsiteX35" fmla="*/ 8634 w 10820"/>
                <a:gd name="connsiteY35" fmla="*/ 150 h 12321"/>
                <a:gd name="connsiteX36" fmla="*/ 9063 w 10820"/>
                <a:gd name="connsiteY36" fmla="*/ 832 h 12321"/>
                <a:gd name="connsiteX37" fmla="*/ 9921 w 10820"/>
                <a:gd name="connsiteY37" fmla="*/ 150 h 12321"/>
                <a:gd name="connsiteX38" fmla="*/ 10081 w 10820"/>
                <a:gd name="connsiteY38" fmla="*/ 1150 h 12321"/>
                <a:gd name="connsiteX39" fmla="*/ 10110 w 10820"/>
                <a:gd name="connsiteY39" fmla="*/ 2323 h 12321"/>
                <a:gd name="connsiteX40" fmla="*/ 10780 w 10820"/>
                <a:gd name="connsiteY40" fmla="*/ 3562 h 12321"/>
                <a:gd name="connsiteX41" fmla="*/ 10351 w 10820"/>
                <a:gd name="connsiteY41" fmla="*/ 3562 h 12321"/>
                <a:gd name="connsiteX42" fmla="*/ 9921 w 10820"/>
                <a:gd name="connsiteY42" fmla="*/ 4244 h 12321"/>
                <a:gd name="connsiteX43" fmla="*/ 9921 w 10820"/>
                <a:gd name="connsiteY43" fmla="*/ 4926 h 12321"/>
                <a:gd name="connsiteX44" fmla="*/ 9492 w 10820"/>
                <a:gd name="connsiteY44" fmla="*/ 5609 h 12321"/>
                <a:gd name="connsiteX45" fmla="*/ 9063 w 10820"/>
                <a:gd name="connsiteY45" fmla="*/ 6291 h 12321"/>
                <a:gd name="connsiteX46" fmla="*/ 9063 w 10820"/>
                <a:gd name="connsiteY46" fmla="*/ 7656 h 12321"/>
                <a:gd name="connsiteX47" fmla="*/ 9224 w 10820"/>
                <a:gd name="connsiteY47" fmla="*/ 8671 h 12321"/>
                <a:gd name="connsiteX48" fmla="*/ 9376 w 10820"/>
                <a:gd name="connsiteY48" fmla="*/ 9321 h 12321"/>
                <a:gd name="connsiteX49" fmla="*/ 9699 w 10820"/>
                <a:gd name="connsiteY49" fmla="*/ 9646 h 12321"/>
                <a:gd name="connsiteX50" fmla="*/ 9885 w 10820"/>
                <a:gd name="connsiteY50" fmla="*/ 10146 h 12321"/>
                <a:gd name="connsiteX51" fmla="*/ 9987 w 10820"/>
                <a:gd name="connsiteY51" fmla="*/ 10596 h 12321"/>
                <a:gd name="connsiteX52" fmla="*/ 9851 w 10820"/>
                <a:gd name="connsiteY52" fmla="*/ 11671 h 12321"/>
                <a:gd name="connsiteX53" fmla="*/ 9597 w 10820"/>
                <a:gd name="connsiteY53" fmla="*/ 11971 h 12321"/>
                <a:gd name="connsiteX54" fmla="*/ 9326 w 10820"/>
                <a:gd name="connsiteY54" fmla="*/ 12321 h 12321"/>
                <a:gd name="connsiteX55" fmla="*/ 8919 w 10820"/>
                <a:gd name="connsiteY55" fmla="*/ 11446 h 12321"/>
                <a:gd name="connsiteX56" fmla="*/ 8309 w 10820"/>
                <a:gd name="connsiteY56" fmla="*/ 11421 h 12321"/>
                <a:gd name="connsiteX57" fmla="*/ 8004 w 10820"/>
                <a:gd name="connsiteY57" fmla="*/ 10996 h 12321"/>
                <a:gd name="connsiteX58" fmla="*/ 7461 w 10820"/>
                <a:gd name="connsiteY58" fmla="*/ 11221 h 12321"/>
                <a:gd name="connsiteX59" fmla="*/ 7258 w 10820"/>
                <a:gd name="connsiteY59" fmla="*/ 10771 h 12321"/>
                <a:gd name="connsiteX60" fmla="*/ 6936 w 10820"/>
                <a:gd name="connsiteY60" fmla="*/ 10146 h 12321"/>
                <a:gd name="connsiteX61" fmla="*/ 6682 w 10820"/>
                <a:gd name="connsiteY61" fmla="*/ 9996 h 12321"/>
                <a:gd name="connsiteX62" fmla="*/ 6275 w 10820"/>
                <a:gd name="connsiteY62" fmla="*/ 10146 h 12321"/>
                <a:gd name="connsiteX63" fmla="*/ 5766 w 10820"/>
                <a:gd name="connsiteY63" fmla="*/ 10096 h 12321"/>
                <a:gd name="connsiteX64" fmla="*/ 5376 w 10820"/>
                <a:gd name="connsiteY64" fmla="*/ 9621 h 12321"/>
                <a:gd name="connsiteX65" fmla="*/ 5054 w 10820"/>
                <a:gd name="connsiteY65" fmla="*/ 9321 h 12321"/>
                <a:gd name="connsiteX66" fmla="*/ 4444 w 10820"/>
                <a:gd name="connsiteY66" fmla="*/ 9421 h 12321"/>
                <a:gd name="connsiteX67" fmla="*/ 4139 w 10820"/>
                <a:gd name="connsiteY67" fmla="*/ 9721 h 12321"/>
                <a:gd name="connsiteX68" fmla="*/ 3529 w 10820"/>
                <a:gd name="connsiteY68" fmla="*/ 10296 h 12321"/>
                <a:gd name="connsiteX69" fmla="*/ 3648 w 10820"/>
                <a:gd name="connsiteY69" fmla="*/ 10696 h 12321"/>
                <a:gd name="connsiteX70" fmla="*/ 3495 w 10820"/>
                <a:gd name="connsiteY70" fmla="*/ 11796 h 12321"/>
                <a:gd name="connsiteX71" fmla="*/ 3275 w 10820"/>
                <a:gd name="connsiteY71" fmla="*/ 12171 h 12321"/>
                <a:gd name="connsiteX72" fmla="*/ 2732 w 10820"/>
                <a:gd name="connsiteY72" fmla="*/ 12121 h 12321"/>
                <a:gd name="connsiteX73" fmla="*/ 2715 w 10820"/>
                <a:gd name="connsiteY73" fmla="*/ 11946 h 12321"/>
                <a:gd name="connsiteX74" fmla="*/ 2682 w 10820"/>
                <a:gd name="connsiteY74" fmla="*/ 12121 h 12321"/>
                <a:gd name="connsiteX0" fmla="*/ 2682 w 10896"/>
                <a:gd name="connsiteY0" fmla="*/ 12121 h 12321"/>
                <a:gd name="connsiteX1" fmla="*/ 2410 w 10896"/>
                <a:gd name="connsiteY1" fmla="*/ 11646 h 12321"/>
                <a:gd name="connsiteX2" fmla="*/ 1766 w 10896"/>
                <a:gd name="connsiteY2" fmla="*/ 11496 h 12321"/>
                <a:gd name="connsiteX3" fmla="*/ 1768 w 10896"/>
                <a:gd name="connsiteY3" fmla="*/ 11067 h 12321"/>
                <a:gd name="connsiteX4" fmla="*/ 1461 w 10896"/>
                <a:gd name="connsiteY4" fmla="*/ 10546 h 12321"/>
                <a:gd name="connsiteX5" fmla="*/ 1444 w 10896"/>
                <a:gd name="connsiteY5" fmla="*/ 10396 h 12321"/>
                <a:gd name="connsiteX6" fmla="*/ 1292 w 10896"/>
                <a:gd name="connsiteY6" fmla="*/ 10371 h 12321"/>
                <a:gd name="connsiteX7" fmla="*/ 910 w 10896"/>
                <a:gd name="connsiteY7" fmla="*/ 10385 h 12321"/>
                <a:gd name="connsiteX8" fmla="*/ 480 w 10896"/>
                <a:gd name="connsiteY8" fmla="*/ 10385 h 12321"/>
                <a:gd name="connsiteX9" fmla="*/ 480 w 10896"/>
                <a:gd name="connsiteY9" fmla="*/ 9703 h 12321"/>
                <a:gd name="connsiteX10" fmla="*/ 51 w 10896"/>
                <a:gd name="connsiteY10" fmla="*/ 9703 h 12321"/>
                <a:gd name="connsiteX11" fmla="*/ 343 w 10896"/>
                <a:gd name="connsiteY11" fmla="*/ 8821 h 12321"/>
                <a:gd name="connsiteX12" fmla="*/ 546 w 10896"/>
                <a:gd name="connsiteY12" fmla="*/ 8596 h 12321"/>
                <a:gd name="connsiteX13" fmla="*/ 444 w 10896"/>
                <a:gd name="connsiteY13" fmla="*/ 7471 h 12321"/>
                <a:gd name="connsiteX14" fmla="*/ 800 w 10896"/>
                <a:gd name="connsiteY14" fmla="*/ 6846 h 12321"/>
                <a:gd name="connsiteX15" fmla="*/ 851 w 10896"/>
                <a:gd name="connsiteY15" fmla="*/ 6696 h 12321"/>
                <a:gd name="connsiteX16" fmla="*/ 546 w 10896"/>
                <a:gd name="connsiteY16" fmla="*/ 6271 h 12321"/>
                <a:gd name="connsiteX17" fmla="*/ 343 w 10896"/>
                <a:gd name="connsiteY17" fmla="*/ 5796 h 12321"/>
                <a:gd name="connsiteX18" fmla="*/ 478 w 10896"/>
                <a:gd name="connsiteY18" fmla="*/ 4521 h 12321"/>
                <a:gd name="connsiteX19" fmla="*/ 1190 w 10896"/>
                <a:gd name="connsiteY19" fmla="*/ 4296 h 12321"/>
                <a:gd name="connsiteX20" fmla="*/ 1715 w 10896"/>
                <a:gd name="connsiteY20" fmla="*/ 4321 h 12321"/>
                <a:gd name="connsiteX21" fmla="*/ 2105 w 10896"/>
                <a:gd name="connsiteY21" fmla="*/ 4471 h 12321"/>
                <a:gd name="connsiteX22" fmla="*/ 3021 w 10896"/>
                <a:gd name="connsiteY22" fmla="*/ 4896 h 12321"/>
                <a:gd name="connsiteX23" fmla="*/ 3495 w 10896"/>
                <a:gd name="connsiteY23" fmla="*/ 4996 h 12321"/>
                <a:gd name="connsiteX24" fmla="*/ 4699 w 10896"/>
                <a:gd name="connsiteY24" fmla="*/ 4771 h 12321"/>
                <a:gd name="connsiteX25" fmla="*/ 5105 w 10896"/>
                <a:gd name="connsiteY25" fmla="*/ 4521 h 12321"/>
                <a:gd name="connsiteX26" fmla="*/ 5427 w 10896"/>
                <a:gd name="connsiteY26" fmla="*/ 4446 h 12321"/>
                <a:gd name="connsiteX27" fmla="*/ 5665 w 10896"/>
                <a:gd name="connsiteY27" fmla="*/ 4246 h 12321"/>
                <a:gd name="connsiteX28" fmla="*/ 6038 w 10896"/>
                <a:gd name="connsiteY28" fmla="*/ 3921 h 12321"/>
                <a:gd name="connsiteX29" fmla="*/ 6275 w 10896"/>
                <a:gd name="connsiteY29" fmla="*/ 3771 h 12321"/>
                <a:gd name="connsiteX30" fmla="*/ 6529 w 10896"/>
                <a:gd name="connsiteY30" fmla="*/ 3496 h 12321"/>
                <a:gd name="connsiteX31" fmla="*/ 6682 w 10896"/>
                <a:gd name="connsiteY31" fmla="*/ 3321 h 12321"/>
                <a:gd name="connsiteX32" fmla="*/ 7038 w 10896"/>
                <a:gd name="connsiteY32" fmla="*/ 2896 h 12321"/>
                <a:gd name="connsiteX33" fmla="*/ 6918 w 10896"/>
                <a:gd name="connsiteY33" fmla="*/ 1515 h 12321"/>
                <a:gd name="connsiteX34" fmla="*/ 7776 w 10896"/>
                <a:gd name="connsiteY34" fmla="*/ 832 h 12321"/>
                <a:gd name="connsiteX35" fmla="*/ 8634 w 10896"/>
                <a:gd name="connsiteY35" fmla="*/ 150 h 12321"/>
                <a:gd name="connsiteX36" fmla="*/ 9063 w 10896"/>
                <a:gd name="connsiteY36" fmla="*/ 832 h 12321"/>
                <a:gd name="connsiteX37" fmla="*/ 9921 w 10896"/>
                <a:gd name="connsiteY37" fmla="*/ 150 h 12321"/>
                <a:gd name="connsiteX38" fmla="*/ 10081 w 10896"/>
                <a:gd name="connsiteY38" fmla="*/ 1150 h 12321"/>
                <a:gd name="connsiteX39" fmla="*/ 10780 w 10896"/>
                <a:gd name="connsiteY39" fmla="*/ 2197 h 12321"/>
                <a:gd name="connsiteX40" fmla="*/ 10780 w 10896"/>
                <a:gd name="connsiteY40" fmla="*/ 3562 h 12321"/>
                <a:gd name="connsiteX41" fmla="*/ 10351 w 10896"/>
                <a:gd name="connsiteY41" fmla="*/ 3562 h 12321"/>
                <a:gd name="connsiteX42" fmla="*/ 9921 w 10896"/>
                <a:gd name="connsiteY42" fmla="*/ 4244 h 12321"/>
                <a:gd name="connsiteX43" fmla="*/ 9921 w 10896"/>
                <a:gd name="connsiteY43" fmla="*/ 4926 h 12321"/>
                <a:gd name="connsiteX44" fmla="*/ 9492 w 10896"/>
                <a:gd name="connsiteY44" fmla="*/ 5609 h 12321"/>
                <a:gd name="connsiteX45" fmla="*/ 9063 w 10896"/>
                <a:gd name="connsiteY45" fmla="*/ 6291 h 12321"/>
                <a:gd name="connsiteX46" fmla="*/ 9063 w 10896"/>
                <a:gd name="connsiteY46" fmla="*/ 7656 h 12321"/>
                <a:gd name="connsiteX47" fmla="*/ 9224 w 10896"/>
                <a:gd name="connsiteY47" fmla="*/ 8671 h 12321"/>
                <a:gd name="connsiteX48" fmla="*/ 9376 w 10896"/>
                <a:gd name="connsiteY48" fmla="*/ 9321 h 12321"/>
                <a:gd name="connsiteX49" fmla="*/ 9699 w 10896"/>
                <a:gd name="connsiteY49" fmla="*/ 9646 h 12321"/>
                <a:gd name="connsiteX50" fmla="*/ 9885 w 10896"/>
                <a:gd name="connsiteY50" fmla="*/ 10146 h 12321"/>
                <a:gd name="connsiteX51" fmla="*/ 9987 w 10896"/>
                <a:gd name="connsiteY51" fmla="*/ 10596 h 12321"/>
                <a:gd name="connsiteX52" fmla="*/ 9851 w 10896"/>
                <a:gd name="connsiteY52" fmla="*/ 11671 h 12321"/>
                <a:gd name="connsiteX53" fmla="*/ 9597 w 10896"/>
                <a:gd name="connsiteY53" fmla="*/ 11971 h 12321"/>
                <a:gd name="connsiteX54" fmla="*/ 9326 w 10896"/>
                <a:gd name="connsiteY54" fmla="*/ 12321 h 12321"/>
                <a:gd name="connsiteX55" fmla="*/ 8919 w 10896"/>
                <a:gd name="connsiteY55" fmla="*/ 11446 h 12321"/>
                <a:gd name="connsiteX56" fmla="*/ 8309 w 10896"/>
                <a:gd name="connsiteY56" fmla="*/ 11421 h 12321"/>
                <a:gd name="connsiteX57" fmla="*/ 8004 w 10896"/>
                <a:gd name="connsiteY57" fmla="*/ 10996 h 12321"/>
                <a:gd name="connsiteX58" fmla="*/ 7461 w 10896"/>
                <a:gd name="connsiteY58" fmla="*/ 11221 h 12321"/>
                <a:gd name="connsiteX59" fmla="*/ 7258 w 10896"/>
                <a:gd name="connsiteY59" fmla="*/ 10771 h 12321"/>
                <a:gd name="connsiteX60" fmla="*/ 6936 w 10896"/>
                <a:gd name="connsiteY60" fmla="*/ 10146 h 12321"/>
                <a:gd name="connsiteX61" fmla="*/ 6682 w 10896"/>
                <a:gd name="connsiteY61" fmla="*/ 9996 h 12321"/>
                <a:gd name="connsiteX62" fmla="*/ 6275 w 10896"/>
                <a:gd name="connsiteY62" fmla="*/ 10146 h 12321"/>
                <a:gd name="connsiteX63" fmla="*/ 5766 w 10896"/>
                <a:gd name="connsiteY63" fmla="*/ 10096 h 12321"/>
                <a:gd name="connsiteX64" fmla="*/ 5376 w 10896"/>
                <a:gd name="connsiteY64" fmla="*/ 9621 h 12321"/>
                <a:gd name="connsiteX65" fmla="*/ 5054 w 10896"/>
                <a:gd name="connsiteY65" fmla="*/ 9321 h 12321"/>
                <a:gd name="connsiteX66" fmla="*/ 4444 w 10896"/>
                <a:gd name="connsiteY66" fmla="*/ 9421 h 12321"/>
                <a:gd name="connsiteX67" fmla="*/ 4139 w 10896"/>
                <a:gd name="connsiteY67" fmla="*/ 9721 h 12321"/>
                <a:gd name="connsiteX68" fmla="*/ 3529 w 10896"/>
                <a:gd name="connsiteY68" fmla="*/ 10296 h 12321"/>
                <a:gd name="connsiteX69" fmla="*/ 3648 w 10896"/>
                <a:gd name="connsiteY69" fmla="*/ 10696 h 12321"/>
                <a:gd name="connsiteX70" fmla="*/ 3495 w 10896"/>
                <a:gd name="connsiteY70" fmla="*/ 11796 h 12321"/>
                <a:gd name="connsiteX71" fmla="*/ 3275 w 10896"/>
                <a:gd name="connsiteY71" fmla="*/ 12171 h 12321"/>
                <a:gd name="connsiteX72" fmla="*/ 2732 w 10896"/>
                <a:gd name="connsiteY72" fmla="*/ 12121 h 12321"/>
                <a:gd name="connsiteX73" fmla="*/ 2715 w 10896"/>
                <a:gd name="connsiteY73" fmla="*/ 11946 h 12321"/>
                <a:gd name="connsiteX74" fmla="*/ 2682 w 10896"/>
                <a:gd name="connsiteY74" fmla="*/ 12121 h 12321"/>
                <a:gd name="connsiteX0" fmla="*/ 2682 w 11352"/>
                <a:gd name="connsiteY0" fmla="*/ 12121 h 12321"/>
                <a:gd name="connsiteX1" fmla="*/ 2410 w 11352"/>
                <a:gd name="connsiteY1" fmla="*/ 11646 h 12321"/>
                <a:gd name="connsiteX2" fmla="*/ 1766 w 11352"/>
                <a:gd name="connsiteY2" fmla="*/ 11496 h 12321"/>
                <a:gd name="connsiteX3" fmla="*/ 1768 w 11352"/>
                <a:gd name="connsiteY3" fmla="*/ 11067 h 12321"/>
                <a:gd name="connsiteX4" fmla="*/ 1461 w 11352"/>
                <a:gd name="connsiteY4" fmla="*/ 10546 h 12321"/>
                <a:gd name="connsiteX5" fmla="*/ 1444 w 11352"/>
                <a:gd name="connsiteY5" fmla="*/ 10396 h 12321"/>
                <a:gd name="connsiteX6" fmla="*/ 1292 w 11352"/>
                <a:gd name="connsiteY6" fmla="*/ 10371 h 12321"/>
                <a:gd name="connsiteX7" fmla="*/ 910 w 11352"/>
                <a:gd name="connsiteY7" fmla="*/ 10385 h 12321"/>
                <a:gd name="connsiteX8" fmla="*/ 480 w 11352"/>
                <a:gd name="connsiteY8" fmla="*/ 10385 h 12321"/>
                <a:gd name="connsiteX9" fmla="*/ 480 w 11352"/>
                <a:gd name="connsiteY9" fmla="*/ 9703 h 12321"/>
                <a:gd name="connsiteX10" fmla="*/ 51 w 11352"/>
                <a:gd name="connsiteY10" fmla="*/ 9703 h 12321"/>
                <a:gd name="connsiteX11" fmla="*/ 343 w 11352"/>
                <a:gd name="connsiteY11" fmla="*/ 8821 h 12321"/>
                <a:gd name="connsiteX12" fmla="*/ 546 w 11352"/>
                <a:gd name="connsiteY12" fmla="*/ 8596 h 12321"/>
                <a:gd name="connsiteX13" fmla="*/ 444 w 11352"/>
                <a:gd name="connsiteY13" fmla="*/ 7471 h 12321"/>
                <a:gd name="connsiteX14" fmla="*/ 800 w 11352"/>
                <a:gd name="connsiteY14" fmla="*/ 6846 h 12321"/>
                <a:gd name="connsiteX15" fmla="*/ 851 w 11352"/>
                <a:gd name="connsiteY15" fmla="*/ 6696 h 12321"/>
                <a:gd name="connsiteX16" fmla="*/ 546 w 11352"/>
                <a:gd name="connsiteY16" fmla="*/ 6271 h 12321"/>
                <a:gd name="connsiteX17" fmla="*/ 343 w 11352"/>
                <a:gd name="connsiteY17" fmla="*/ 5796 h 12321"/>
                <a:gd name="connsiteX18" fmla="*/ 478 w 11352"/>
                <a:gd name="connsiteY18" fmla="*/ 4521 h 12321"/>
                <a:gd name="connsiteX19" fmla="*/ 1190 w 11352"/>
                <a:gd name="connsiteY19" fmla="*/ 4296 h 12321"/>
                <a:gd name="connsiteX20" fmla="*/ 1715 w 11352"/>
                <a:gd name="connsiteY20" fmla="*/ 4321 h 12321"/>
                <a:gd name="connsiteX21" fmla="*/ 2105 w 11352"/>
                <a:gd name="connsiteY21" fmla="*/ 4471 h 12321"/>
                <a:gd name="connsiteX22" fmla="*/ 3021 w 11352"/>
                <a:gd name="connsiteY22" fmla="*/ 4896 h 12321"/>
                <a:gd name="connsiteX23" fmla="*/ 3495 w 11352"/>
                <a:gd name="connsiteY23" fmla="*/ 4996 h 12321"/>
                <a:gd name="connsiteX24" fmla="*/ 4699 w 11352"/>
                <a:gd name="connsiteY24" fmla="*/ 4771 h 12321"/>
                <a:gd name="connsiteX25" fmla="*/ 5105 w 11352"/>
                <a:gd name="connsiteY25" fmla="*/ 4521 h 12321"/>
                <a:gd name="connsiteX26" fmla="*/ 5427 w 11352"/>
                <a:gd name="connsiteY26" fmla="*/ 4446 h 12321"/>
                <a:gd name="connsiteX27" fmla="*/ 5665 w 11352"/>
                <a:gd name="connsiteY27" fmla="*/ 4246 h 12321"/>
                <a:gd name="connsiteX28" fmla="*/ 6038 w 11352"/>
                <a:gd name="connsiteY28" fmla="*/ 3921 h 12321"/>
                <a:gd name="connsiteX29" fmla="*/ 6275 w 11352"/>
                <a:gd name="connsiteY29" fmla="*/ 3771 h 12321"/>
                <a:gd name="connsiteX30" fmla="*/ 6529 w 11352"/>
                <a:gd name="connsiteY30" fmla="*/ 3496 h 12321"/>
                <a:gd name="connsiteX31" fmla="*/ 6682 w 11352"/>
                <a:gd name="connsiteY31" fmla="*/ 3321 h 12321"/>
                <a:gd name="connsiteX32" fmla="*/ 7038 w 11352"/>
                <a:gd name="connsiteY32" fmla="*/ 2896 h 12321"/>
                <a:gd name="connsiteX33" fmla="*/ 6918 w 11352"/>
                <a:gd name="connsiteY33" fmla="*/ 1515 h 12321"/>
                <a:gd name="connsiteX34" fmla="*/ 7776 w 11352"/>
                <a:gd name="connsiteY34" fmla="*/ 832 h 12321"/>
                <a:gd name="connsiteX35" fmla="*/ 8634 w 11352"/>
                <a:gd name="connsiteY35" fmla="*/ 150 h 12321"/>
                <a:gd name="connsiteX36" fmla="*/ 9063 w 11352"/>
                <a:gd name="connsiteY36" fmla="*/ 832 h 12321"/>
                <a:gd name="connsiteX37" fmla="*/ 9921 w 11352"/>
                <a:gd name="connsiteY37" fmla="*/ 150 h 12321"/>
                <a:gd name="connsiteX38" fmla="*/ 11209 w 11352"/>
                <a:gd name="connsiteY38" fmla="*/ 1515 h 12321"/>
                <a:gd name="connsiteX39" fmla="*/ 10780 w 11352"/>
                <a:gd name="connsiteY39" fmla="*/ 2197 h 12321"/>
                <a:gd name="connsiteX40" fmla="*/ 10780 w 11352"/>
                <a:gd name="connsiteY40" fmla="*/ 3562 h 12321"/>
                <a:gd name="connsiteX41" fmla="*/ 10351 w 11352"/>
                <a:gd name="connsiteY41" fmla="*/ 3562 h 12321"/>
                <a:gd name="connsiteX42" fmla="*/ 9921 w 11352"/>
                <a:gd name="connsiteY42" fmla="*/ 4244 h 12321"/>
                <a:gd name="connsiteX43" fmla="*/ 9921 w 11352"/>
                <a:gd name="connsiteY43" fmla="*/ 4926 h 12321"/>
                <a:gd name="connsiteX44" fmla="*/ 9492 w 11352"/>
                <a:gd name="connsiteY44" fmla="*/ 5609 h 12321"/>
                <a:gd name="connsiteX45" fmla="*/ 9063 w 11352"/>
                <a:gd name="connsiteY45" fmla="*/ 6291 h 12321"/>
                <a:gd name="connsiteX46" fmla="*/ 9063 w 11352"/>
                <a:gd name="connsiteY46" fmla="*/ 7656 h 12321"/>
                <a:gd name="connsiteX47" fmla="*/ 9224 w 11352"/>
                <a:gd name="connsiteY47" fmla="*/ 8671 h 12321"/>
                <a:gd name="connsiteX48" fmla="*/ 9376 w 11352"/>
                <a:gd name="connsiteY48" fmla="*/ 9321 h 12321"/>
                <a:gd name="connsiteX49" fmla="*/ 9699 w 11352"/>
                <a:gd name="connsiteY49" fmla="*/ 9646 h 12321"/>
                <a:gd name="connsiteX50" fmla="*/ 9885 w 11352"/>
                <a:gd name="connsiteY50" fmla="*/ 10146 h 12321"/>
                <a:gd name="connsiteX51" fmla="*/ 9987 w 11352"/>
                <a:gd name="connsiteY51" fmla="*/ 10596 h 12321"/>
                <a:gd name="connsiteX52" fmla="*/ 9851 w 11352"/>
                <a:gd name="connsiteY52" fmla="*/ 11671 h 12321"/>
                <a:gd name="connsiteX53" fmla="*/ 9597 w 11352"/>
                <a:gd name="connsiteY53" fmla="*/ 11971 h 12321"/>
                <a:gd name="connsiteX54" fmla="*/ 9326 w 11352"/>
                <a:gd name="connsiteY54" fmla="*/ 12321 h 12321"/>
                <a:gd name="connsiteX55" fmla="*/ 8919 w 11352"/>
                <a:gd name="connsiteY55" fmla="*/ 11446 h 12321"/>
                <a:gd name="connsiteX56" fmla="*/ 8309 w 11352"/>
                <a:gd name="connsiteY56" fmla="*/ 11421 h 12321"/>
                <a:gd name="connsiteX57" fmla="*/ 8004 w 11352"/>
                <a:gd name="connsiteY57" fmla="*/ 10996 h 12321"/>
                <a:gd name="connsiteX58" fmla="*/ 7461 w 11352"/>
                <a:gd name="connsiteY58" fmla="*/ 11221 h 12321"/>
                <a:gd name="connsiteX59" fmla="*/ 7258 w 11352"/>
                <a:gd name="connsiteY59" fmla="*/ 10771 h 12321"/>
                <a:gd name="connsiteX60" fmla="*/ 6936 w 11352"/>
                <a:gd name="connsiteY60" fmla="*/ 10146 h 12321"/>
                <a:gd name="connsiteX61" fmla="*/ 6682 w 11352"/>
                <a:gd name="connsiteY61" fmla="*/ 9996 h 12321"/>
                <a:gd name="connsiteX62" fmla="*/ 6275 w 11352"/>
                <a:gd name="connsiteY62" fmla="*/ 10146 h 12321"/>
                <a:gd name="connsiteX63" fmla="*/ 5766 w 11352"/>
                <a:gd name="connsiteY63" fmla="*/ 10096 h 12321"/>
                <a:gd name="connsiteX64" fmla="*/ 5376 w 11352"/>
                <a:gd name="connsiteY64" fmla="*/ 9621 h 12321"/>
                <a:gd name="connsiteX65" fmla="*/ 5054 w 11352"/>
                <a:gd name="connsiteY65" fmla="*/ 9321 h 12321"/>
                <a:gd name="connsiteX66" fmla="*/ 4444 w 11352"/>
                <a:gd name="connsiteY66" fmla="*/ 9421 h 12321"/>
                <a:gd name="connsiteX67" fmla="*/ 4139 w 11352"/>
                <a:gd name="connsiteY67" fmla="*/ 9721 h 12321"/>
                <a:gd name="connsiteX68" fmla="*/ 3529 w 11352"/>
                <a:gd name="connsiteY68" fmla="*/ 10296 h 12321"/>
                <a:gd name="connsiteX69" fmla="*/ 3648 w 11352"/>
                <a:gd name="connsiteY69" fmla="*/ 10696 h 12321"/>
                <a:gd name="connsiteX70" fmla="*/ 3495 w 11352"/>
                <a:gd name="connsiteY70" fmla="*/ 11796 h 12321"/>
                <a:gd name="connsiteX71" fmla="*/ 3275 w 11352"/>
                <a:gd name="connsiteY71" fmla="*/ 12171 h 12321"/>
                <a:gd name="connsiteX72" fmla="*/ 2732 w 11352"/>
                <a:gd name="connsiteY72" fmla="*/ 12121 h 12321"/>
                <a:gd name="connsiteX73" fmla="*/ 2715 w 11352"/>
                <a:gd name="connsiteY73" fmla="*/ 11946 h 12321"/>
                <a:gd name="connsiteX74" fmla="*/ 2682 w 11352"/>
                <a:gd name="connsiteY74" fmla="*/ 12121 h 12321"/>
                <a:gd name="connsiteX0" fmla="*/ 2682 w 11352"/>
                <a:gd name="connsiteY0" fmla="*/ 12121 h 12321"/>
                <a:gd name="connsiteX1" fmla="*/ 2410 w 11352"/>
                <a:gd name="connsiteY1" fmla="*/ 11646 h 12321"/>
                <a:gd name="connsiteX2" fmla="*/ 1766 w 11352"/>
                <a:gd name="connsiteY2" fmla="*/ 11496 h 12321"/>
                <a:gd name="connsiteX3" fmla="*/ 1768 w 11352"/>
                <a:gd name="connsiteY3" fmla="*/ 11067 h 12321"/>
                <a:gd name="connsiteX4" fmla="*/ 1461 w 11352"/>
                <a:gd name="connsiteY4" fmla="*/ 10546 h 12321"/>
                <a:gd name="connsiteX5" fmla="*/ 1444 w 11352"/>
                <a:gd name="connsiteY5" fmla="*/ 10396 h 12321"/>
                <a:gd name="connsiteX6" fmla="*/ 1292 w 11352"/>
                <a:gd name="connsiteY6" fmla="*/ 10371 h 12321"/>
                <a:gd name="connsiteX7" fmla="*/ 910 w 11352"/>
                <a:gd name="connsiteY7" fmla="*/ 10385 h 12321"/>
                <a:gd name="connsiteX8" fmla="*/ 480 w 11352"/>
                <a:gd name="connsiteY8" fmla="*/ 10385 h 12321"/>
                <a:gd name="connsiteX9" fmla="*/ 480 w 11352"/>
                <a:gd name="connsiteY9" fmla="*/ 9703 h 12321"/>
                <a:gd name="connsiteX10" fmla="*/ 51 w 11352"/>
                <a:gd name="connsiteY10" fmla="*/ 9703 h 12321"/>
                <a:gd name="connsiteX11" fmla="*/ 343 w 11352"/>
                <a:gd name="connsiteY11" fmla="*/ 8821 h 12321"/>
                <a:gd name="connsiteX12" fmla="*/ 546 w 11352"/>
                <a:gd name="connsiteY12" fmla="*/ 8596 h 12321"/>
                <a:gd name="connsiteX13" fmla="*/ 444 w 11352"/>
                <a:gd name="connsiteY13" fmla="*/ 7471 h 12321"/>
                <a:gd name="connsiteX14" fmla="*/ 800 w 11352"/>
                <a:gd name="connsiteY14" fmla="*/ 6846 h 12321"/>
                <a:gd name="connsiteX15" fmla="*/ 851 w 11352"/>
                <a:gd name="connsiteY15" fmla="*/ 6696 h 12321"/>
                <a:gd name="connsiteX16" fmla="*/ 546 w 11352"/>
                <a:gd name="connsiteY16" fmla="*/ 6271 h 12321"/>
                <a:gd name="connsiteX17" fmla="*/ 343 w 11352"/>
                <a:gd name="connsiteY17" fmla="*/ 5796 h 12321"/>
                <a:gd name="connsiteX18" fmla="*/ 478 w 11352"/>
                <a:gd name="connsiteY18" fmla="*/ 4521 h 12321"/>
                <a:gd name="connsiteX19" fmla="*/ 1190 w 11352"/>
                <a:gd name="connsiteY19" fmla="*/ 4296 h 12321"/>
                <a:gd name="connsiteX20" fmla="*/ 1715 w 11352"/>
                <a:gd name="connsiteY20" fmla="*/ 4321 h 12321"/>
                <a:gd name="connsiteX21" fmla="*/ 2105 w 11352"/>
                <a:gd name="connsiteY21" fmla="*/ 4471 h 12321"/>
                <a:gd name="connsiteX22" fmla="*/ 3021 w 11352"/>
                <a:gd name="connsiteY22" fmla="*/ 4896 h 12321"/>
                <a:gd name="connsiteX23" fmla="*/ 3495 w 11352"/>
                <a:gd name="connsiteY23" fmla="*/ 4996 h 12321"/>
                <a:gd name="connsiteX24" fmla="*/ 4699 w 11352"/>
                <a:gd name="connsiteY24" fmla="*/ 4771 h 12321"/>
                <a:gd name="connsiteX25" fmla="*/ 5105 w 11352"/>
                <a:gd name="connsiteY25" fmla="*/ 4521 h 12321"/>
                <a:gd name="connsiteX26" fmla="*/ 5427 w 11352"/>
                <a:gd name="connsiteY26" fmla="*/ 4446 h 12321"/>
                <a:gd name="connsiteX27" fmla="*/ 5665 w 11352"/>
                <a:gd name="connsiteY27" fmla="*/ 4246 h 12321"/>
                <a:gd name="connsiteX28" fmla="*/ 6038 w 11352"/>
                <a:gd name="connsiteY28" fmla="*/ 3921 h 12321"/>
                <a:gd name="connsiteX29" fmla="*/ 6275 w 11352"/>
                <a:gd name="connsiteY29" fmla="*/ 3771 h 12321"/>
                <a:gd name="connsiteX30" fmla="*/ 6529 w 11352"/>
                <a:gd name="connsiteY30" fmla="*/ 3496 h 12321"/>
                <a:gd name="connsiteX31" fmla="*/ 6682 w 11352"/>
                <a:gd name="connsiteY31" fmla="*/ 3321 h 12321"/>
                <a:gd name="connsiteX32" fmla="*/ 7038 w 11352"/>
                <a:gd name="connsiteY32" fmla="*/ 2896 h 12321"/>
                <a:gd name="connsiteX33" fmla="*/ 6918 w 11352"/>
                <a:gd name="connsiteY33" fmla="*/ 1515 h 12321"/>
                <a:gd name="connsiteX34" fmla="*/ 7776 w 11352"/>
                <a:gd name="connsiteY34" fmla="*/ 832 h 12321"/>
                <a:gd name="connsiteX35" fmla="*/ 8634 w 11352"/>
                <a:gd name="connsiteY35" fmla="*/ 150 h 12321"/>
                <a:gd name="connsiteX36" fmla="*/ 9063 w 11352"/>
                <a:gd name="connsiteY36" fmla="*/ 832 h 12321"/>
                <a:gd name="connsiteX37" fmla="*/ 9921 w 11352"/>
                <a:gd name="connsiteY37" fmla="*/ 150 h 12321"/>
                <a:gd name="connsiteX38" fmla="*/ 11209 w 11352"/>
                <a:gd name="connsiteY38" fmla="*/ 1515 h 12321"/>
                <a:gd name="connsiteX39" fmla="*/ 10780 w 11352"/>
                <a:gd name="connsiteY39" fmla="*/ 2197 h 12321"/>
                <a:gd name="connsiteX40" fmla="*/ 10780 w 11352"/>
                <a:gd name="connsiteY40" fmla="*/ 3562 h 12321"/>
                <a:gd name="connsiteX41" fmla="*/ 10351 w 11352"/>
                <a:gd name="connsiteY41" fmla="*/ 3562 h 12321"/>
                <a:gd name="connsiteX42" fmla="*/ 9921 w 11352"/>
                <a:gd name="connsiteY42" fmla="*/ 4244 h 12321"/>
                <a:gd name="connsiteX43" fmla="*/ 9921 w 11352"/>
                <a:gd name="connsiteY43" fmla="*/ 4926 h 12321"/>
                <a:gd name="connsiteX44" fmla="*/ 9492 w 11352"/>
                <a:gd name="connsiteY44" fmla="*/ 5609 h 12321"/>
                <a:gd name="connsiteX45" fmla="*/ 9063 w 11352"/>
                <a:gd name="connsiteY45" fmla="*/ 6291 h 12321"/>
                <a:gd name="connsiteX46" fmla="*/ 9063 w 11352"/>
                <a:gd name="connsiteY46" fmla="*/ 7656 h 12321"/>
                <a:gd name="connsiteX47" fmla="*/ 9224 w 11352"/>
                <a:gd name="connsiteY47" fmla="*/ 8671 h 12321"/>
                <a:gd name="connsiteX48" fmla="*/ 9376 w 11352"/>
                <a:gd name="connsiteY48" fmla="*/ 9321 h 12321"/>
                <a:gd name="connsiteX49" fmla="*/ 9699 w 11352"/>
                <a:gd name="connsiteY49" fmla="*/ 9646 h 12321"/>
                <a:gd name="connsiteX50" fmla="*/ 9885 w 11352"/>
                <a:gd name="connsiteY50" fmla="*/ 10146 h 12321"/>
                <a:gd name="connsiteX51" fmla="*/ 9987 w 11352"/>
                <a:gd name="connsiteY51" fmla="*/ 10596 h 12321"/>
                <a:gd name="connsiteX52" fmla="*/ 9851 w 11352"/>
                <a:gd name="connsiteY52" fmla="*/ 11671 h 12321"/>
                <a:gd name="connsiteX53" fmla="*/ 9597 w 11352"/>
                <a:gd name="connsiteY53" fmla="*/ 11971 h 12321"/>
                <a:gd name="connsiteX54" fmla="*/ 9326 w 11352"/>
                <a:gd name="connsiteY54" fmla="*/ 12321 h 12321"/>
                <a:gd name="connsiteX55" fmla="*/ 8919 w 11352"/>
                <a:gd name="connsiteY55" fmla="*/ 11446 h 12321"/>
                <a:gd name="connsiteX56" fmla="*/ 8309 w 11352"/>
                <a:gd name="connsiteY56" fmla="*/ 11421 h 12321"/>
                <a:gd name="connsiteX57" fmla="*/ 8004 w 11352"/>
                <a:gd name="connsiteY57" fmla="*/ 10996 h 12321"/>
                <a:gd name="connsiteX58" fmla="*/ 7461 w 11352"/>
                <a:gd name="connsiteY58" fmla="*/ 11221 h 12321"/>
                <a:gd name="connsiteX59" fmla="*/ 7258 w 11352"/>
                <a:gd name="connsiteY59" fmla="*/ 10771 h 12321"/>
                <a:gd name="connsiteX60" fmla="*/ 6936 w 11352"/>
                <a:gd name="connsiteY60" fmla="*/ 10146 h 12321"/>
                <a:gd name="connsiteX61" fmla="*/ 6682 w 11352"/>
                <a:gd name="connsiteY61" fmla="*/ 9996 h 12321"/>
                <a:gd name="connsiteX62" fmla="*/ 6275 w 11352"/>
                <a:gd name="connsiteY62" fmla="*/ 10146 h 12321"/>
                <a:gd name="connsiteX63" fmla="*/ 5766 w 11352"/>
                <a:gd name="connsiteY63" fmla="*/ 10096 h 12321"/>
                <a:gd name="connsiteX64" fmla="*/ 5376 w 11352"/>
                <a:gd name="connsiteY64" fmla="*/ 9621 h 12321"/>
                <a:gd name="connsiteX65" fmla="*/ 5054 w 11352"/>
                <a:gd name="connsiteY65" fmla="*/ 9321 h 12321"/>
                <a:gd name="connsiteX66" fmla="*/ 4444 w 11352"/>
                <a:gd name="connsiteY66" fmla="*/ 9421 h 12321"/>
                <a:gd name="connsiteX67" fmla="*/ 4139 w 11352"/>
                <a:gd name="connsiteY67" fmla="*/ 9721 h 12321"/>
                <a:gd name="connsiteX68" fmla="*/ 3529 w 11352"/>
                <a:gd name="connsiteY68" fmla="*/ 10296 h 12321"/>
                <a:gd name="connsiteX69" fmla="*/ 3648 w 11352"/>
                <a:gd name="connsiteY69" fmla="*/ 10696 h 12321"/>
                <a:gd name="connsiteX70" fmla="*/ 3495 w 11352"/>
                <a:gd name="connsiteY70" fmla="*/ 11796 h 12321"/>
                <a:gd name="connsiteX71" fmla="*/ 3275 w 11352"/>
                <a:gd name="connsiteY71" fmla="*/ 12171 h 12321"/>
                <a:gd name="connsiteX72" fmla="*/ 2732 w 11352"/>
                <a:gd name="connsiteY72" fmla="*/ 12121 h 12321"/>
                <a:gd name="connsiteX73" fmla="*/ 2715 w 11352"/>
                <a:gd name="connsiteY73" fmla="*/ 11946 h 12321"/>
                <a:gd name="connsiteX74" fmla="*/ 2682 w 11352"/>
                <a:gd name="connsiteY74" fmla="*/ 12121 h 12321"/>
                <a:gd name="connsiteX0" fmla="*/ 2682 w 11352"/>
                <a:gd name="connsiteY0" fmla="*/ 12246 h 12446"/>
                <a:gd name="connsiteX1" fmla="*/ 2410 w 11352"/>
                <a:gd name="connsiteY1" fmla="*/ 11771 h 12446"/>
                <a:gd name="connsiteX2" fmla="*/ 1766 w 11352"/>
                <a:gd name="connsiteY2" fmla="*/ 11621 h 12446"/>
                <a:gd name="connsiteX3" fmla="*/ 1768 w 11352"/>
                <a:gd name="connsiteY3" fmla="*/ 11192 h 12446"/>
                <a:gd name="connsiteX4" fmla="*/ 1461 w 11352"/>
                <a:gd name="connsiteY4" fmla="*/ 10671 h 12446"/>
                <a:gd name="connsiteX5" fmla="*/ 1444 w 11352"/>
                <a:gd name="connsiteY5" fmla="*/ 10521 h 12446"/>
                <a:gd name="connsiteX6" fmla="*/ 1292 w 11352"/>
                <a:gd name="connsiteY6" fmla="*/ 10496 h 12446"/>
                <a:gd name="connsiteX7" fmla="*/ 910 w 11352"/>
                <a:gd name="connsiteY7" fmla="*/ 10510 h 12446"/>
                <a:gd name="connsiteX8" fmla="*/ 480 w 11352"/>
                <a:gd name="connsiteY8" fmla="*/ 10510 h 12446"/>
                <a:gd name="connsiteX9" fmla="*/ 480 w 11352"/>
                <a:gd name="connsiteY9" fmla="*/ 9828 h 12446"/>
                <a:gd name="connsiteX10" fmla="*/ 51 w 11352"/>
                <a:gd name="connsiteY10" fmla="*/ 9828 h 12446"/>
                <a:gd name="connsiteX11" fmla="*/ 343 w 11352"/>
                <a:gd name="connsiteY11" fmla="*/ 8946 h 12446"/>
                <a:gd name="connsiteX12" fmla="*/ 546 w 11352"/>
                <a:gd name="connsiteY12" fmla="*/ 8721 h 12446"/>
                <a:gd name="connsiteX13" fmla="*/ 444 w 11352"/>
                <a:gd name="connsiteY13" fmla="*/ 7596 h 12446"/>
                <a:gd name="connsiteX14" fmla="*/ 800 w 11352"/>
                <a:gd name="connsiteY14" fmla="*/ 6971 h 12446"/>
                <a:gd name="connsiteX15" fmla="*/ 851 w 11352"/>
                <a:gd name="connsiteY15" fmla="*/ 6821 h 12446"/>
                <a:gd name="connsiteX16" fmla="*/ 546 w 11352"/>
                <a:gd name="connsiteY16" fmla="*/ 6396 h 12446"/>
                <a:gd name="connsiteX17" fmla="*/ 343 w 11352"/>
                <a:gd name="connsiteY17" fmla="*/ 5921 h 12446"/>
                <a:gd name="connsiteX18" fmla="*/ 478 w 11352"/>
                <a:gd name="connsiteY18" fmla="*/ 4646 h 12446"/>
                <a:gd name="connsiteX19" fmla="*/ 1190 w 11352"/>
                <a:gd name="connsiteY19" fmla="*/ 4421 h 12446"/>
                <a:gd name="connsiteX20" fmla="*/ 1715 w 11352"/>
                <a:gd name="connsiteY20" fmla="*/ 4446 h 12446"/>
                <a:gd name="connsiteX21" fmla="*/ 2105 w 11352"/>
                <a:gd name="connsiteY21" fmla="*/ 4596 h 12446"/>
                <a:gd name="connsiteX22" fmla="*/ 3021 w 11352"/>
                <a:gd name="connsiteY22" fmla="*/ 5021 h 12446"/>
                <a:gd name="connsiteX23" fmla="*/ 3495 w 11352"/>
                <a:gd name="connsiteY23" fmla="*/ 5121 h 12446"/>
                <a:gd name="connsiteX24" fmla="*/ 4699 w 11352"/>
                <a:gd name="connsiteY24" fmla="*/ 4896 h 12446"/>
                <a:gd name="connsiteX25" fmla="*/ 5105 w 11352"/>
                <a:gd name="connsiteY25" fmla="*/ 4646 h 12446"/>
                <a:gd name="connsiteX26" fmla="*/ 5427 w 11352"/>
                <a:gd name="connsiteY26" fmla="*/ 4571 h 12446"/>
                <a:gd name="connsiteX27" fmla="*/ 5665 w 11352"/>
                <a:gd name="connsiteY27" fmla="*/ 4371 h 12446"/>
                <a:gd name="connsiteX28" fmla="*/ 6038 w 11352"/>
                <a:gd name="connsiteY28" fmla="*/ 4046 h 12446"/>
                <a:gd name="connsiteX29" fmla="*/ 6275 w 11352"/>
                <a:gd name="connsiteY29" fmla="*/ 3896 h 12446"/>
                <a:gd name="connsiteX30" fmla="*/ 6529 w 11352"/>
                <a:gd name="connsiteY30" fmla="*/ 3621 h 12446"/>
                <a:gd name="connsiteX31" fmla="*/ 6682 w 11352"/>
                <a:gd name="connsiteY31" fmla="*/ 3446 h 12446"/>
                <a:gd name="connsiteX32" fmla="*/ 7038 w 11352"/>
                <a:gd name="connsiteY32" fmla="*/ 3021 h 12446"/>
                <a:gd name="connsiteX33" fmla="*/ 6918 w 11352"/>
                <a:gd name="connsiteY33" fmla="*/ 1640 h 12446"/>
                <a:gd name="connsiteX34" fmla="*/ 7776 w 11352"/>
                <a:gd name="connsiteY34" fmla="*/ 957 h 12446"/>
                <a:gd name="connsiteX35" fmla="*/ 8634 w 11352"/>
                <a:gd name="connsiteY35" fmla="*/ 275 h 12446"/>
                <a:gd name="connsiteX36" fmla="*/ 9063 w 11352"/>
                <a:gd name="connsiteY36" fmla="*/ 275 h 12446"/>
                <a:gd name="connsiteX37" fmla="*/ 9921 w 11352"/>
                <a:gd name="connsiteY37" fmla="*/ 275 h 12446"/>
                <a:gd name="connsiteX38" fmla="*/ 11209 w 11352"/>
                <a:gd name="connsiteY38" fmla="*/ 1640 h 12446"/>
                <a:gd name="connsiteX39" fmla="*/ 10780 w 11352"/>
                <a:gd name="connsiteY39" fmla="*/ 2322 h 12446"/>
                <a:gd name="connsiteX40" fmla="*/ 10780 w 11352"/>
                <a:gd name="connsiteY40" fmla="*/ 3687 h 12446"/>
                <a:gd name="connsiteX41" fmla="*/ 10351 w 11352"/>
                <a:gd name="connsiteY41" fmla="*/ 3687 h 12446"/>
                <a:gd name="connsiteX42" fmla="*/ 9921 w 11352"/>
                <a:gd name="connsiteY42" fmla="*/ 4369 h 12446"/>
                <a:gd name="connsiteX43" fmla="*/ 9921 w 11352"/>
                <a:gd name="connsiteY43" fmla="*/ 5051 h 12446"/>
                <a:gd name="connsiteX44" fmla="*/ 9492 w 11352"/>
                <a:gd name="connsiteY44" fmla="*/ 5734 h 12446"/>
                <a:gd name="connsiteX45" fmla="*/ 9063 w 11352"/>
                <a:gd name="connsiteY45" fmla="*/ 6416 h 12446"/>
                <a:gd name="connsiteX46" fmla="*/ 9063 w 11352"/>
                <a:gd name="connsiteY46" fmla="*/ 7781 h 12446"/>
                <a:gd name="connsiteX47" fmla="*/ 9224 w 11352"/>
                <a:gd name="connsiteY47" fmla="*/ 8796 h 12446"/>
                <a:gd name="connsiteX48" fmla="*/ 9376 w 11352"/>
                <a:gd name="connsiteY48" fmla="*/ 9446 h 12446"/>
                <a:gd name="connsiteX49" fmla="*/ 9699 w 11352"/>
                <a:gd name="connsiteY49" fmla="*/ 9771 h 12446"/>
                <a:gd name="connsiteX50" fmla="*/ 9885 w 11352"/>
                <a:gd name="connsiteY50" fmla="*/ 10271 h 12446"/>
                <a:gd name="connsiteX51" fmla="*/ 9987 w 11352"/>
                <a:gd name="connsiteY51" fmla="*/ 10721 h 12446"/>
                <a:gd name="connsiteX52" fmla="*/ 9851 w 11352"/>
                <a:gd name="connsiteY52" fmla="*/ 11796 h 12446"/>
                <a:gd name="connsiteX53" fmla="*/ 9597 w 11352"/>
                <a:gd name="connsiteY53" fmla="*/ 12096 h 12446"/>
                <a:gd name="connsiteX54" fmla="*/ 9326 w 11352"/>
                <a:gd name="connsiteY54" fmla="*/ 12446 h 12446"/>
                <a:gd name="connsiteX55" fmla="*/ 8919 w 11352"/>
                <a:gd name="connsiteY55" fmla="*/ 11571 h 12446"/>
                <a:gd name="connsiteX56" fmla="*/ 8309 w 11352"/>
                <a:gd name="connsiteY56" fmla="*/ 11546 h 12446"/>
                <a:gd name="connsiteX57" fmla="*/ 8004 w 11352"/>
                <a:gd name="connsiteY57" fmla="*/ 11121 h 12446"/>
                <a:gd name="connsiteX58" fmla="*/ 7461 w 11352"/>
                <a:gd name="connsiteY58" fmla="*/ 11346 h 12446"/>
                <a:gd name="connsiteX59" fmla="*/ 7258 w 11352"/>
                <a:gd name="connsiteY59" fmla="*/ 10896 h 12446"/>
                <a:gd name="connsiteX60" fmla="*/ 6936 w 11352"/>
                <a:gd name="connsiteY60" fmla="*/ 10271 h 12446"/>
                <a:gd name="connsiteX61" fmla="*/ 6682 w 11352"/>
                <a:gd name="connsiteY61" fmla="*/ 10121 h 12446"/>
                <a:gd name="connsiteX62" fmla="*/ 6275 w 11352"/>
                <a:gd name="connsiteY62" fmla="*/ 10271 h 12446"/>
                <a:gd name="connsiteX63" fmla="*/ 5766 w 11352"/>
                <a:gd name="connsiteY63" fmla="*/ 10221 h 12446"/>
                <a:gd name="connsiteX64" fmla="*/ 5376 w 11352"/>
                <a:gd name="connsiteY64" fmla="*/ 9746 h 12446"/>
                <a:gd name="connsiteX65" fmla="*/ 5054 w 11352"/>
                <a:gd name="connsiteY65" fmla="*/ 9446 h 12446"/>
                <a:gd name="connsiteX66" fmla="*/ 4444 w 11352"/>
                <a:gd name="connsiteY66" fmla="*/ 9546 h 12446"/>
                <a:gd name="connsiteX67" fmla="*/ 4139 w 11352"/>
                <a:gd name="connsiteY67" fmla="*/ 9846 h 12446"/>
                <a:gd name="connsiteX68" fmla="*/ 3529 w 11352"/>
                <a:gd name="connsiteY68" fmla="*/ 10421 h 12446"/>
                <a:gd name="connsiteX69" fmla="*/ 3648 w 11352"/>
                <a:gd name="connsiteY69" fmla="*/ 10821 h 12446"/>
                <a:gd name="connsiteX70" fmla="*/ 3495 w 11352"/>
                <a:gd name="connsiteY70" fmla="*/ 11921 h 12446"/>
                <a:gd name="connsiteX71" fmla="*/ 3275 w 11352"/>
                <a:gd name="connsiteY71" fmla="*/ 12296 h 12446"/>
                <a:gd name="connsiteX72" fmla="*/ 2732 w 11352"/>
                <a:gd name="connsiteY72" fmla="*/ 12246 h 12446"/>
                <a:gd name="connsiteX73" fmla="*/ 2715 w 11352"/>
                <a:gd name="connsiteY73" fmla="*/ 12071 h 12446"/>
                <a:gd name="connsiteX74" fmla="*/ 2682 w 11352"/>
                <a:gd name="connsiteY74" fmla="*/ 12246 h 12446"/>
                <a:gd name="connsiteX0" fmla="*/ 2682 w 11424"/>
                <a:gd name="connsiteY0" fmla="*/ 12246 h 12446"/>
                <a:gd name="connsiteX1" fmla="*/ 2410 w 11424"/>
                <a:gd name="connsiteY1" fmla="*/ 11771 h 12446"/>
                <a:gd name="connsiteX2" fmla="*/ 1766 w 11424"/>
                <a:gd name="connsiteY2" fmla="*/ 11621 h 12446"/>
                <a:gd name="connsiteX3" fmla="*/ 1768 w 11424"/>
                <a:gd name="connsiteY3" fmla="*/ 11192 h 12446"/>
                <a:gd name="connsiteX4" fmla="*/ 1461 w 11424"/>
                <a:gd name="connsiteY4" fmla="*/ 10671 h 12446"/>
                <a:gd name="connsiteX5" fmla="*/ 1444 w 11424"/>
                <a:gd name="connsiteY5" fmla="*/ 10521 h 12446"/>
                <a:gd name="connsiteX6" fmla="*/ 1292 w 11424"/>
                <a:gd name="connsiteY6" fmla="*/ 10496 h 12446"/>
                <a:gd name="connsiteX7" fmla="*/ 910 w 11424"/>
                <a:gd name="connsiteY7" fmla="*/ 10510 h 12446"/>
                <a:gd name="connsiteX8" fmla="*/ 480 w 11424"/>
                <a:gd name="connsiteY8" fmla="*/ 10510 h 12446"/>
                <a:gd name="connsiteX9" fmla="*/ 480 w 11424"/>
                <a:gd name="connsiteY9" fmla="*/ 9828 h 12446"/>
                <a:gd name="connsiteX10" fmla="*/ 51 w 11424"/>
                <a:gd name="connsiteY10" fmla="*/ 9828 h 12446"/>
                <a:gd name="connsiteX11" fmla="*/ 343 w 11424"/>
                <a:gd name="connsiteY11" fmla="*/ 8946 h 12446"/>
                <a:gd name="connsiteX12" fmla="*/ 546 w 11424"/>
                <a:gd name="connsiteY12" fmla="*/ 8721 h 12446"/>
                <a:gd name="connsiteX13" fmla="*/ 444 w 11424"/>
                <a:gd name="connsiteY13" fmla="*/ 7596 h 12446"/>
                <a:gd name="connsiteX14" fmla="*/ 800 w 11424"/>
                <a:gd name="connsiteY14" fmla="*/ 6971 h 12446"/>
                <a:gd name="connsiteX15" fmla="*/ 851 w 11424"/>
                <a:gd name="connsiteY15" fmla="*/ 6821 h 12446"/>
                <a:gd name="connsiteX16" fmla="*/ 546 w 11424"/>
                <a:gd name="connsiteY16" fmla="*/ 6396 h 12446"/>
                <a:gd name="connsiteX17" fmla="*/ 343 w 11424"/>
                <a:gd name="connsiteY17" fmla="*/ 5921 h 12446"/>
                <a:gd name="connsiteX18" fmla="*/ 478 w 11424"/>
                <a:gd name="connsiteY18" fmla="*/ 4646 h 12446"/>
                <a:gd name="connsiteX19" fmla="*/ 1190 w 11424"/>
                <a:gd name="connsiteY19" fmla="*/ 4421 h 12446"/>
                <a:gd name="connsiteX20" fmla="*/ 1715 w 11424"/>
                <a:gd name="connsiteY20" fmla="*/ 4446 h 12446"/>
                <a:gd name="connsiteX21" fmla="*/ 2105 w 11424"/>
                <a:gd name="connsiteY21" fmla="*/ 4596 h 12446"/>
                <a:gd name="connsiteX22" fmla="*/ 3021 w 11424"/>
                <a:gd name="connsiteY22" fmla="*/ 5021 h 12446"/>
                <a:gd name="connsiteX23" fmla="*/ 3495 w 11424"/>
                <a:gd name="connsiteY23" fmla="*/ 5121 h 12446"/>
                <a:gd name="connsiteX24" fmla="*/ 4699 w 11424"/>
                <a:gd name="connsiteY24" fmla="*/ 4896 h 12446"/>
                <a:gd name="connsiteX25" fmla="*/ 5105 w 11424"/>
                <a:gd name="connsiteY25" fmla="*/ 4646 h 12446"/>
                <a:gd name="connsiteX26" fmla="*/ 5427 w 11424"/>
                <a:gd name="connsiteY26" fmla="*/ 4571 h 12446"/>
                <a:gd name="connsiteX27" fmla="*/ 5665 w 11424"/>
                <a:gd name="connsiteY27" fmla="*/ 4371 h 12446"/>
                <a:gd name="connsiteX28" fmla="*/ 6038 w 11424"/>
                <a:gd name="connsiteY28" fmla="*/ 4046 h 12446"/>
                <a:gd name="connsiteX29" fmla="*/ 6275 w 11424"/>
                <a:gd name="connsiteY29" fmla="*/ 3896 h 12446"/>
                <a:gd name="connsiteX30" fmla="*/ 6529 w 11424"/>
                <a:gd name="connsiteY30" fmla="*/ 3621 h 12446"/>
                <a:gd name="connsiteX31" fmla="*/ 6682 w 11424"/>
                <a:gd name="connsiteY31" fmla="*/ 3446 h 12446"/>
                <a:gd name="connsiteX32" fmla="*/ 7038 w 11424"/>
                <a:gd name="connsiteY32" fmla="*/ 3021 h 12446"/>
                <a:gd name="connsiteX33" fmla="*/ 6918 w 11424"/>
                <a:gd name="connsiteY33" fmla="*/ 1640 h 12446"/>
                <a:gd name="connsiteX34" fmla="*/ 7776 w 11424"/>
                <a:gd name="connsiteY34" fmla="*/ 957 h 12446"/>
                <a:gd name="connsiteX35" fmla="*/ 8634 w 11424"/>
                <a:gd name="connsiteY35" fmla="*/ 275 h 12446"/>
                <a:gd name="connsiteX36" fmla="*/ 9063 w 11424"/>
                <a:gd name="connsiteY36" fmla="*/ 275 h 12446"/>
                <a:gd name="connsiteX37" fmla="*/ 9492 w 11424"/>
                <a:gd name="connsiteY37" fmla="*/ 275 h 12446"/>
                <a:gd name="connsiteX38" fmla="*/ 11209 w 11424"/>
                <a:gd name="connsiteY38" fmla="*/ 1640 h 12446"/>
                <a:gd name="connsiteX39" fmla="*/ 10780 w 11424"/>
                <a:gd name="connsiteY39" fmla="*/ 2322 h 12446"/>
                <a:gd name="connsiteX40" fmla="*/ 10780 w 11424"/>
                <a:gd name="connsiteY40" fmla="*/ 3687 h 12446"/>
                <a:gd name="connsiteX41" fmla="*/ 10351 w 11424"/>
                <a:gd name="connsiteY41" fmla="*/ 3687 h 12446"/>
                <a:gd name="connsiteX42" fmla="*/ 9921 w 11424"/>
                <a:gd name="connsiteY42" fmla="*/ 4369 h 12446"/>
                <a:gd name="connsiteX43" fmla="*/ 9921 w 11424"/>
                <a:gd name="connsiteY43" fmla="*/ 5051 h 12446"/>
                <a:gd name="connsiteX44" fmla="*/ 9492 w 11424"/>
                <a:gd name="connsiteY44" fmla="*/ 5734 h 12446"/>
                <a:gd name="connsiteX45" fmla="*/ 9063 w 11424"/>
                <a:gd name="connsiteY45" fmla="*/ 6416 h 12446"/>
                <a:gd name="connsiteX46" fmla="*/ 9063 w 11424"/>
                <a:gd name="connsiteY46" fmla="*/ 7781 h 12446"/>
                <a:gd name="connsiteX47" fmla="*/ 9224 w 11424"/>
                <a:gd name="connsiteY47" fmla="*/ 8796 h 12446"/>
                <a:gd name="connsiteX48" fmla="*/ 9376 w 11424"/>
                <a:gd name="connsiteY48" fmla="*/ 9446 h 12446"/>
                <a:gd name="connsiteX49" fmla="*/ 9699 w 11424"/>
                <a:gd name="connsiteY49" fmla="*/ 9771 h 12446"/>
                <a:gd name="connsiteX50" fmla="*/ 9885 w 11424"/>
                <a:gd name="connsiteY50" fmla="*/ 10271 h 12446"/>
                <a:gd name="connsiteX51" fmla="*/ 9987 w 11424"/>
                <a:gd name="connsiteY51" fmla="*/ 10721 h 12446"/>
                <a:gd name="connsiteX52" fmla="*/ 9851 w 11424"/>
                <a:gd name="connsiteY52" fmla="*/ 11796 h 12446"/>
                <a:gd name="connsiteX53" fmla="*/ 9597 w 11424"/>
                <a:gd name="connsiteY53" fmla="*/ 12096 h 12446"/>
                <a:gd name="connsiteX54" fmla="*/ 9326 w 11424"/>
                <a:gd name="connsiteY54" fmla="*/ 12446 h 12446"/>
                <a:gd name="connsiteX55" fmla="*/ 8919 w 11424"/>
                <a:gd name="connsiteY55" fmla="*/ 11571 h 12446"/>
                <a:gd name="connsiteX56" fmla="*/ 8309 w 11424"/>
                <a:gd name="connsiteY56" fmla="*/ 11546 h 12446"/>
                <a:gd name="connsiteX57" fmla="*/ 8004 w 11424"/>
                <a:gd name="connsiteY57" fmla="*/ 11121 h 12446"/>
                <a:gd name="connsiteX58" fmla="*/ 7461 w 11424"/>
                <a:gd name="connsiteY58" fmla="*/ 11346 h 12446"/>
                <a:gd name="connsiteX59" fmla="*/ 7258 w 11424"/>
                <a:gd name="connsiteY59" fmla="*/ 10896 h 12446"/>
                <a:gd name="connsiteX60" fmla="*/ 6936 w 11424"/>
                <a:gd name="connsiteY60" fmla="*/ 10271 h 12446"/>
                <a:gd name="connsiteX61" fmla="*/ 6682 w 11424"/>
                <a:gd name="connsiteY61" fmla="*/ 10121 h 12446"/>
                <a:gd name="connsiteX62" fmla="*/ 6275 w 11424"/>
                <a:gd name="connsiteY62" fmla="*/ 10271 h 12446"/>
                <a:gd name="connsiteX63" fmla="*/ 5766 w 11424"/>
                <a:gd name="connsiteY63" fmla="*/ 10221 h 12446"/>
                <a:gd name="connsiteX64" fmla="*/ 5376 w 11424"/>
                <a:gd name="connsiteY64" fmla="*/ 9746 h 12446"/>
                <a:gd name="connsiteX65" fmla="*/ 5054 w 11424"/>
                <a:gd name="connsiteY65" fmla="*/ 9446 h 12446"/>
                <a:gd name="connsiteX66" fmla="*/ 4444 w 11424"/>
                <a:gd name="connsiteY66" fmla="*/ 9546 h 12446"/>
                <a:gd name="connsiteX67" fmla="*/ 4139 w 11424"/>
                <a:gd name="connsiteY67" fmla="*/ 9846 h 12446"/>
                <a:gd name="connsiteX68" fmla="*/ 3529 w 11424"/>
                <a:gd name="connsiteY68" fmla="*/ 10421 h 12446"/>
                <a:gd name="connsiteX69" fmla="*/ 3648 w 11424"/>
                <a:gd name="connsiteY69" fmla="*/ 10821 h 12446"/>
                <a:gd name="connsiteX70" fmla="*/ 3495 w 11424"/>
                <a:gd name="connsiteY70" fmla="*/ 11921 h 12446"/>
                <a:gd name="connsiteX71" fmla="*/ 3275 w 11424"/>
                <a:gd name="connsiteY71" fmla="*/ 12296 h 12446"/>
                <a:gd name="connsiteX72" fmla="*/ 2732 w 11424"/>
                <a:gd name="connsiteY72" fmla="*/ 12246 h 12446"/>
                <a:gd name="connsiteX73" fmla="*/ 2715 w 11424"/>
                <a:gd name="connsiteY73" fmla="*/ 12071 h 12446"/>
                <a:gd name="connsiteX74" fmla="*/ 2682 w 11424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4699 w 10995"/>
                <a:gd name="connsiteY24" fmla="*/ 4896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5665 w 10995"/>
                <a:gd name="connsiteY27" fmla="*/ 4371 h 12446"/>
                <a:gd name="connsiteX28" fmla="*/ 6038 w 10995"/>
                <a:gd name="connsiteY28" fmla="*/ 4046 h 12446"/>
                <a:gd name="connsiteX29" fmla="*/ 6275 w 10995"/>
                <a:gd name="connsiteY29" fmla="*/ 3896 h 12446"/>
                <a:gd name="connsiteX30" fmla="*/ 6529 w 10995"/>
                <a:gd name="connsiteY30" fmla="*/ 3621 h 12446"/>
                <a:gd name="connsiteX31" fmla="*/ 6682 w 10995"/>
                <a:gd name="connsiteY31" fmla="*/ 3446 h 12446"/>
                <a:gd name="connsiteX32" fmla="*/ 7038 w 10995"/>
                <a:gd name="connsiteY32" fmla="*/ 3021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4699 w 10995"/>
                <a:gd name="connsiteY24" fmla="*/ 4896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5665 w 10995"/>
                <a:gd name="connsiteY27" fmla="*/ 4371 h 12446"/>
                <a:gd name="connsiteX28" fmla="*/ 6038 w 10995"/>
                <a:gd name="connsiteY28" fmla="*/ 4046 h 12446"/>
                <a:gd name="connsiteX29" fmla="*/ 6275 w 10995"/>
                <a:gd name="connsiteY29" fmla="*/ 3896 h 12446"/>
                <a:gd name="connsiteX30" fmla="*/ 6529 w 10995"/>
                <a:gd name="connsiteY30" fmla="*/ 3621 h 12446"/>
                <a:gd name="connsiteX31" fmla="*/ 6682 w 10995"/>
                <a:gd name="connsiteY31" fmla="*/ 3446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4699 w 10995"/>
                <a:gd name="connsiteY24" fmla="*/ 4896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5665 w 10995"/>
                <a:gd name="connsiteY27" fmla="*/ 4371 h 12446"/>
                <a:gd name="connsiteX28" fmla="*/ 6038 w 10995"/>
                <a:gd name="connsiteY28" fmla="*/ 4046 h 12446"/>
                <a:gd name="connsiteX29" fmla="*/ 6275 w 10995"/>
                <a:gd name="connsiteY29" fmla="*/ 3896 h 12446"/>
                <a:gd name="connsiteX30" fmla="*/ 6529 w 10995"/>
                <a:gd name="connsiteY30" fmla="*/ 3621 h 12446"/>
                <a:gd name="connsiteX31" fmla="*/ 6488 w 10995"/>
                <a:gd name="connsiteY31" fmla="*/ 1640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4699 w 10995"/>
                <a:gd name="connsiteY24" fmla="*/ 4896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5665 w 10995"/>
                <a:gd name="connsiteY27" fmla="*/ 4371 h 12446"/>
                <a:gd name="connsiteX28" fmla="*/ 6038 w 10995"/>
                <a:gd name="connsiteY28" fmla="*/ 4046 h 12446"/>
                <a:gd name="connsiteX29" fmla="*/ 6275 w 10995"/>
                <a:gd name="connsiteY29" fmla="*/ 3896 h 12446"/>
                <a:gd name="connsiteX30" fmla="*/ 6059 w 10995"/>
                <a:gd name="connsiteY30" fmla="*/ 957 h 12446"/>
                <a:gd name="connsiteX31" fmla="*/ 6488 w 10995"/>
                <a:gd name="connsiteY31" fmla="*/ 1640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4699 w 10995"/>
                <a:gd name="connsiteY24" fmla="*/ 4896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5665 w 10995"/>
                <a:gd name="connsiteY27" fmla="*/ 4371 h 12446"/>
                <a:gd name="connsiteX28" fmla="*/ 6038 w 10995"/>
                <a:gd name="connsiteY28" fmla="*/ 4046 h 12446"/>
                <a:gd name="connsiteX29" fmla="*/ 5630 w 10995"/>
                <a:gd name="connsiteY29" fmla="*/ 957 h 12446"/>
                <a:gd name="connsiteX30" fmla="*/ 6059 w 10995"/>
                <a:gd name="connsiteY30" fmla="*/ 957 h 12446"/>
                <a:gd name="connsiteX31" fmla="*/ 6488 w 10995"/>
                <a:gd name="connsiteY31" fmla="*/ 1640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4699 w 10995"/>
                <a:gd name="connsiteY24" fmla="*/ 4896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5665 w 10995"/>
                <a:gd name="connsiteY27" fmla="*/ 4371 h 12446"/>
                <a:gd name="connsiteX28" fmla="*/ 5201 w 10995"/>
                <a:gd name="connsiteY28" fmla="*/ 1640 h 12446"/>
                <a:gd name="connsiteX29" fmla="*/ 5630 w 10995"/>
                <a:gd name="connsiteY29" fmla="*/ 957 h 12446"/>
                <a:gd name="connsiteX30" fmla="*/ 6059 w 10995"/>
                <a:gd name="connsiteY30" fmla="*/ 957 h 12446"/>
                <a:gd name="connsiteX31" fmla="*/ 6488 w 10995"/>
                <a:gd name="connsiteY31" fmla="*/ 1640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4699 w 10995"/>
                <a:gd name="connsiteY24" fmla="*/ 4896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3914 w 10995"/>
                <a:gd name="connsiteY27" fmla="*/ 275 h 12446"/>
                <a:gd name="connsiteX28" fmla="*/ 5201 w 10995"/>
                <a:gd name="connsiteY28" fmla="*/ 1640 h 12446"/>
                <a:gd name="connsiteX29" fmla="*/ 5630 w 10995"/>
                <a:gd name="connsiteY29" fmla="*/ 957 h 12446"/>
                <a:gd name="connsiteX30" fmla="*/ 6059 w 10995"/>
                <a:gd name="connsiteY30" fmla="*/ 957 h 12446"/>
                <a:gd name="connsiteX31" fmla="*/ 6488 w 10995"/>
                <a:gd name="connsiteY31" fmla="*/ 1640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3484 w 10995"/>
                <a:gd name="connsiteY24" fmla="*/ 3004 h 12446"/>
                <a:gd name="connsiteX25" fmla="*/ 5105 w 10995"/>
                <a:gd name="connsiteY25" fmla="*/ 4646 h 12446"/>
                <a:gd name="connsiteX26" fmla="*/ 5427 w 10995"/>
                <a:gd name="connsiteY26" fmla="*/ 4571 h 12446"/>
                <a:gd name="connsiteX27" fmla="*/ 3914 w 10995"/>
                <a:gd name="connsiteY27" fmla="*/ 275 h 12446"/>
                <a:gd name="connsiteX28" fmla="*/ 5201 w 10995"/>
                <a:gd name="connsiteY28" fmla="*/ 1640 h 12446"/>
                <a:gd name="connsiteX29" fmla="*/ 5630 w 10995"/>
                <a:gd name="connsiteY29" fmla="*/ 957 h 12446"/>
                <a:gd name="connsiteX30" fmla="*/ 6059 w 10995"/>
                <a:gd name="connsiteY30" fmla="*/ 957 h 12446"/>
                <a:gd name="connsiteX31" fmla="*/ 6488 w 10995"/>
                <a:gd name="connsiteY31" fmla="*/ 1640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246 h 12446"/>
                <a:gd name="connsiteX1" fmla="*/ 2410 w 10995"/>
                <a:gd name="connsiteY1" fmla="*/ 11771 h 12446"/>
                <a:gd name="connsiteX2" fmla="*/ 1766 w 10995"/>
                <a:gd name="connsiteY2" fmla="*/ 11621 h 12446"/>
                <a:gd name="connsiteX3" fmla="*/ 1768 w 10995"/>
                <a:gd name="connsiteY3" fmla="*/ 11192 h 12446"/>
                <a:gd name="connsiteX4" fmla="*/ 1461 w 10995"/>
                <a:gd name="connsiteY4" fmla="*/ 10671 h 12446"/>
                <a:gd name="connsiteX5" fmla="*/ 1444 w 10995"/>
                <a:gd name="connsiteY5" fmla="*/ 10521 h 12446"/>
                <a:gd name="connsiteX6" fmla="*/ 1292 w 10995"/>
                <a:gd name="connsiteY6" fmla="*/ 10496 h 12446"/>
                <a:gd name="connsiteX7" fmla="*/ 910 w 10995"/>
                <a:gd name="connsiteY7" fmla="*/ 10510 h 12446"/>
                <a:gd name="connsiteX8" fmla="*/ 480 w 10995"/>
                <a:gd name="connsiteY8" fmla="*/ 10510 h 12446"/>
                <a:gd name="connsiteX9" fmla="*/ 480 w 10995"/>
                <a:gd name="connsiteY9" fmla="*/ 9828 h 12446"/>
                <a:gd name="connsiteX10" fmla="*/ 51 w 10995"/>
                <a:gd name="connsiteY10" fmla="*/ 9828 h 12446"/>
                <a:gd name="connsiteX11" fmla="*/ 343 w 10995"/>
                <a:gd name="connsiteY11" fmla="*/ 8946 h 12446"/>
                <a:gd name="connsiteX12" fmla="*/ 546 w 10995"/>
                <a:gd name="connsiteY12" fmla="*/ 8721 h 12446"/>
                <a:gd name="connsiteX13" fmla="*/ 444 w 10995"/>
                <a:gd name="connsiteY13" fmla="*/ 7596 h 12446"/>
                <a:gd name="connsiteX14" fmla="*/ 800 w 10995"/>
                <a:gd name="connsiteY14" fmla="*/ 6971 h 12446"/>
                <a:gd name="connsiteX15" fmla="*/ 851 w 10995"/>
                <a:gd name="connsiteY15" fmla="*/ 6821 h 12446"/>
                <a:gd name="connsiteX16" fmla="*/ 546 w 10995"/>
                <a:gd name="connsiteY16" fmla="*/ 6396 h 12446"/>
                <a:gd name="connsiteX17" fmla="*/ 343 w 10995"/>
                <a:gd name="connsiteY17" fmla="*/ 5921 h 12446"/>
                <a:gd name="connsiteX18" fmla="*/ 478 w 10995"/>
                <a:gd name="connsiteY18" fmla="*/ 4646 h 12446"/>
                <a:gd name="connsiteX19" fmla="*/ 1190 w 10995"/>
                <a:gd name="connsiteY19" fmla="*/ 4421 h 12446"/>
                <a:gd name="connsiteX20" fmla="*/ 1715 w 10995"/>
                <a:gd name="connsiteY20" fmla="*/ 4446 h 12446"/>
                <a:gd name="connsiteX21" fmla="*/ 2105 w 10995"/>
                <a:gd name="connsiteY21" fmla="*/ 4596 h 12446"/>
                <a:gd name="connsiteX22" fmla="*/ 3021 w 10995"/>
                <a:gd name="connsiteY22" fmla="*/ 5021 h 12446"/>
                <a:gd name="connsiteX23" fmla="*/ 3495 w 10995"/>
                <a:gd name="connsiteY23" fmla="*/ 5121 h 12446"/>
                <a:gd name="connsiteX24" fmla="*/ 3484 w 10995"/>
                <a:gd name="connsiteY24" fmla="*/ 3004 h 12446"/>
                <a:gd name="connsiteX25" fmla="*/ 3055 w 10995"/>
                <a:gd name="connsiteY25" fmla="*/ 957 h 12446"/>
                <a:gd name="connsiteX26" fmla="*/ 5427 w 10995"/>
                <a:gd name="connsiteY26" fmla="*/ 4571 h 12446"/>
                <a:gd name="connsiteX27" fmla="*/ 3914 w 10995"/>
                <a:gd name="connsiteY27" fmla="*/ 275 h 12446"/>
                <a:gd name="connsiteX28" fmla="*/ 5201 w 10995"/>
                <a:gd name="connsiteY28" fmla="*/ 1640 h 12446"/>
                <a:gd name="connsiteX29" fmla="*/ 5630 w 10995"/>
                <a:gd name="connsiteY29" fmla="*/ 957 h 12446"/>
                <a:gd name="connsiteX30" fmla="*/ 6059 w 10995"/>
                <a:gd name="connsiteY30" fmla="*/ 957 h 12446"/>
                <a:gd name="connsiteX31" fmla="*/ 6488 w 10995"/>
                <a:gd name="connsiteY31" fmla="*/ 1640 h 12446"/>
                <a:gd name="connsiteX32" fmla="*/ 6917 w 10995"/>
                <a:gd name="connsiteY32" fmla="*/ 1640 h 12446"/>
                <a:gd name="connsiteX33" fmla="*/ 6918 w 10995"/>
                <a:gd name="connsiteY33" fmla="*/ 1640 h 12446"/>
                <a:gd name="connsiteX34" fmla="*/ 7776 w 10995"/>
                <a:gd name="connsiteY34" fmla="*/ 957 h 12446"/>
                <a:gd name="connsiteX35" fmla="*/ 8634 w 10995"/>
                <a:gd name="connsiteY35" fmla="*/ 275 h 12446"/>
                <a:gd name="connsiteX36" fmla="*/ 9063 w 10995"/>
                <a:gd name="connsiteY36" fmla="*/ 275 h 12446"/>
                <a:gd name="connsiteX37" fmla="*/ 9492 w 10995"/>
                <a:gd name="connsiteY37" fmla="*/ 275 h 12446"/>
                <a:gd name="connsiteX38" fmla="*/ 10780 w 10995"/>
                <a:gd name="connsiteY38" fmla="*/ 957 h 12446"/>
                <a:gd name="connsiteX39" fmla="*/ 10780 w 10995"/>
                <a:gd name="connsiteY39" fmla="*/ 2322 h 12446"/>
                <a:gd name="connsiteX40" fmla="*/ 10780 w 10995"/>
                <a:gd name="connsiteY40" fmla="*/ 3687 h 12446"/>
                <a:gd name="connsiteX41" fmla="*/ 10351 w 10995"/>
                <a:gd name="connsiteY41" fmla="*/ 3687 h 12446"/>
                <a:gd name="connsiteX42" fmla="*/ 9921 w 10995"/>
                <a:gd name="connsiteY42" fmla="*/ 4369 h 12446"/>
                <a:gd name="connsiteX43" fmla="*/ 9921 w 10995"/>
                <a:gd name="connsiteY43" fmla="*/ 5051 h 12446"/>
                <a:gd name="connsiteX44" fmla="*/ 9492 w 10995"/>
                <a:gd name="connsiteY44" fmla="*/ 5734 h 12446"/>
                <a:gd name="connsiteX45" fmla="*/ 9063 w 10995"/>
                <a:gd name="connsiteY45" fmla="*/ 6416 h 12446"/>
                <a:gd name="connsiteX46" fmla="*/ 9063 w 10995"/>
                <a:gd name="connsiteY46" fmla="*/ 7781 h 12446"/>
                <a:gd name="connsiteX47" fmla="*/ 9224 w 10995"/>
                <a:gd name="connsiteY47" fmla="*/ 8796 h 12446"/>
                <a:gd name="connsiteX48" fmla="*/ 9376 w 10995"/>
                <a:gd name="connsiteY48" fmla="*/ 9446 h 12446"/>
                <a:gd name="connsiteX49" fmla="*/ 9699 w 10995"/>
                <a:gd name="connsiteY49" fmla="*/ 9771 h 12446"/>
                <a:gd name="connsiteX50" fmla="*/ 9885 w 10995"/>
                <a:gd name="connsiteY50" fmla="*/ 10271 h 12446"/>
                <a:gd name="connsiteX51" fmla="*/ 9987 w 10995"/>
                <a:gd name="connsiteY51" fmla="*/ 10721 h 12446"/>
                <a:gd name="connsiteX52" fmla="*/ 9851 w 10995"/>
                <a:gd name="connsiteY52" fmla="*/ 11796 h 12446"/>
                <a:gd name="connsiteX53" fmla="*/ 9597 w 10995"/>
                <a:gd name="connsiteY53" fmla="*/ 12096 h 12446"/>
                <a:gd name="connsiteX54" fmla="*/ 9326 w 10995"/>
                <a:gd name="connsiteY54" fmla="*/ 12446 h 12446"/>
                <a:gd name="connsiteX55" fmla="*/ 8919 w 10995"/>
                <a:gd name="connsiteY55" fmla="*/ 11571 h 12446"/>
                <a:gd name="connsiteX56" fmla="*/ 8309 w 10995"/>
                <a:gd name="connsiteY56" fmla="*/ 11546 h 12446"/>
                <a:gd name="connsiteX57" fmla="*/ 8004 w 10995"/>
                <a:gd name="connsiteY57" fmla="*/ 11121 h 12446"/>
                <a:gd name="connsiteX58" fmla="*/ 7461 w 10995"/>
                <a:gd name="connsiteY58" fmla="*/ 11346 h 12446"/>
                <a:gd name="connsiteX59" fmla="*/ 7258 w 10995"/>
                <a:gd name="connsiteY59" fmla="*/ 10896 h 12446"/>
                <a:gd name="connsiteX60" fmla="*/ 6936 w 10995"/>
                <a:gd name="connsiteY60" fmla="*/ 10271 h 12446"/>
                <a:gd name="connsiteX61" fmla="*/ 6682 w 10995"/>
                <a:gd name="connsiteY61" fmla="*/ 10121 h 12446"/>
                <a:gd name="connsiteX62" fmla="*/ 6275 w 10995"/>
                <a:gd name="connsiteY62" fmla="*/ 10271 h 12446"/>
                <a:gd name="connsiteX63" fmla="*/ 5766 w 10995"/>
                <a:gd name="connsiteY63" fmla="*/ 10221 h 12446"/>
                <a:gd name="connsiteX64" fmla="*/ 5376 w 10995"/>
                <a:gd name="connsiteY64" fmla="*/ 9746 h 12446"/>
                <a:gd name="connsiteX65" fmla="*/ 5054 w 10995"/>
                <a:gd name="connsiteY65" fmla="*/ 9446 h 12446"/>
                <a:gd name="connsiteX66" fmla="*/ 4444 w 10995"/>
                <a:gd name="connsiteY66" fmla="*/ 9546 h 12446"/>
                <a:gd name="connsiteX67" fmla="*/ 4139 w 10995"/>
                <a:gd name="connsiteY67" fmla="*/ 9846 h 12446"/>
                <a:gd name="connsiteX68" fmla="*/ 3529 w 10995"/>
                <a:gd name="connsiteY68" fmla="*/ 10421 h 12446"/>
                <a:gd name="connsiteX69" fmla="*/ 3648 w 10995"/>
                <a:gd name="connsiteY69" fmla="*/ 10821 h 12446"/>
                <a:gd name="connsiteX70" fmla="*/ 3495 w 10995"/>
                <a:gd name="connsiteY70" fmla="*/ 11921 h 12446"/>
                <a:gd name="connsiteX71" fmla="*/ 3275 w 10995"/>
                <a:gd name="connsiteY71" fmla="*/ 12296 h 12446"/>
                <a:gd name="connsiteX72" fmla="*/ 2732 w 10995"/>
                <a:gd name="connsiteY72" fmla="*/ 12246 h 12446"/>
                <a:gd name="connsiteX73" fmla="*/ 2715 w 10995"/>
                <a:gd name="connsiteY73" fmla="*/ 12071 h 12446"/>
                <a:gd name="connsiteX74" fmla="*/ 2682 w 10995"/>
                <a:gd name="connsiteY74" fmla="*/ 12246 h 12446"/>
                <a:gd name="connsiteX0" fmla="*/ 2682 w 10995"/>
                <a:gd name="connsiteY0" fmla="*/ 12678 h 12878"/>
                <a:gd name="connsiteX1" fmla="*/ 2410 w 10995"/>
                <a:gd name="connsiteY1" fmla="*/ 12203 h 12878"/>
                <a:gd name="connsiteX2" fmla="*/ 1766 w 10995"/>
                <a:gd name="connsiteY2" fmla="*/ 12053 h 12878"/>
                <a:gd name="connsiteX3" fmla="*/ 1768 w 10995"/>
                <a:gd name="connsiteY3" fmla="*/ 11624 h 12878"/>
                <a:gd name="connsiteX4" fmla="*/ 1461 w 10995"/>
                <a:gd name="connsiteY4" fmla="*/ 11103 h 12878"/>
                <a:gd name="connsiteX5" fmla="*/ 1444 w 10995"/>
                <a:gd name="connsiteY5" fmla="*/ 10953 h 12878"/>
                <a:gd name="connsiteX6" fmla="*/ 1292 w 10995"/>
                <a:gd name="connsiteY6" fmla="*/ 10928 h 12878"/>
                <a:gd name="connsiteX7" fmla="*/ 910 w 10995"/>
                <a:gd name="connsiteY7" fmla="*/ 10942 h 12878"/>
                <a:gd name="connsiteX8" fmla="*/ 480 w 10995"/>
                <a:gd name="connsiteY8" fmla="*/ 10942 h 12878"/>
                <a:gd name="connsiteX9" fmla="*/ 480 w 10995"/>
                <a:gd name="connsiteY9" fmla="*/ 10260 h 12878"/>
                <a:gd name="connsiteX10" fmla="*/ 51 w 10995"/>
                <a:gd name="connsiteY10" fmla="*/ 10260 h 12878"/>
                <a:gd name="connsiteX11" fmla="*/ 343 w 10995"/>
                <a:gd name="connsiteY11" fmla="*/ 9378 h 12878"/>
                <a:gd name="connsiteX12" fmla="*/ 546 w 10995"/>
                <a:gd name="connsiteY12" fmla="*/ 9153 h 12878"/>
                <a:gd name="connsiteX13" fmla="*/ 444 w 10995"/>
                <a:gd name="connsiteY13" fmla="*/ 8028 h 12878"/>
                <a:gd name="connsiteX14" fmla="*/ 800 w 10995"/>
                <a:gd name="connsiteY14" fmla="*/ 7403 h 12878"/>
                <a:gd name="connsiteX15" fmla="*/ 851 w 10995"/>
                <a:gd name="connsiteY15" fmla="*/ 7253 h 12878"/>
                <a:gd name="connsiteX16" fmla="*/ 546 w 10995"/>
                <a:gd name="connsiteY16" fmla="*/ 6828 h 12878"/>
                <a:gd name="connsiteX17" fmla="*/ 343 w 10995"/>
                <a:gd name="connsiteY17" fmla="*/ 6353 h 12878"/>
                <a:gd name="connsiteX18" fmla="*/ 478 w 10995"/>
                <a:gd name="connsiteY18" fmla="*/ 5078 h 12878"/>
                <a:gd name="connsiteX19" fmla="*/ 1190 w 10995"/>
                <a:gd name="connsiteY19" fmla="*/ 4853 h 12878"/>
                <a:gd name="connsiteX20" fmla="*/ 1715 w 10995"/>
                <a:gd name="connsiteY20" fmla="*/ 4878 h 12878"/>
                <a:gd name="connsiteX21" fmla="*/ 2105 w 10995"/>
                <a:gd name="connsiteY21" fmla="*/ 5028 h 12878"/>
                <a:gd name="connsiteX22" fmla="*/ 3021 w 10995"/>
                <a:gd name="connsiteY22" fmla="*/ 5453 h 12878"/>
                <a:gd name="connsiteX23" fmla="*/ 3495 w 10995"/>
                <a:gd name="connsiteY23" fmla="*/ 5553 h 12878"/>
                <a:gd name="connsiteX24" fmla="*/ 3484 w 10995"/>
                <a:gd name="connsiteY24" fmla="*/ 3436 h 12878"/>
                <a:gd name="connsiteX25" fmla="*/ 3055 w 10995"/>
                <a:gd name="connsiteY25" fmla="*/ 1389 h 12878"/>
                <a:gd name="connsiteX26" fmla="*/ 3484 w 10995"/>
                <a:gd name="connsiteY26" fmla="*/ 25 h 12878"/>
                <a:gd name="connsiteX27" fmla="*/ 3914 w 10995"/>
                <a:gd name="connsiteY27" fmla="*/ 707 h 12878"/>
                <a:gd name="connsiteX28" fmla="*/ 5201 w 10995"/>
                <a:gd name="connsiteY28" fmla="*/ 2072 h 12878"/>
                <a:gd name="connsiteX29" fmla="*/ 5630 w 10995"/>
                <a:gd name="connsiteY29" fmla="*/ 1389 h 12878"/>
                <a:gd name="connsiteX30" fmla="*/ 6059 w 10995"/>
                <a:gd name="connsiteY30" fmla="*/ 1389 h 12878"/>
                <a:gd name="connsiteX31" fmla="*/ 6488 w 10995"/>
                <a:gd name="connsiteY31" fmla="*/ 2072 h 12878"/>
                <a:gd name="connsiteX32" fmla="*/ 6917 w 10995"/>
                <a:gd name="connsiteY32" fmla="*/ 2072 h 12878"/>
                <a:gd name="connsiteX33" fmla="*/ 6918 w 10995"/>
                <a:gd name="connsiteY33" fmla="*/ 2072 h 12878"/>
                <a:gd name="connsiteX34" fmla="*/ 7776 w 10995"/>
                <a:gd name="connsiteY34" fmla="*/ 1389 h 12878"/>
                <a:gd name="connsiteX35" fmla="*/ 8634 w 10995"/>
                <a:gd name="connsiteY35" fmla="*/ 707 h 12878"/>
                <a:gd name="connsiteX36" fmla="*/ 9063 w 10995"/>
                <a:gd name="connsiteY36" fmla="*/ 707 h 12878"/>
                <a:gd name="connsiteX37" fmla="*/ 9492 w 10995"/>
                <a:gd name="connsiteY37" fmla="*/ 707 h 12878"/>
                <a:gd name="connsiteX38" fmla="*/ 10780 w 10995"/>
                <a:gd name="connsiteY38" fmla="*/ 1389 h 12878"/>
                <a:gd name="connsiteX39" fmla="*/ 10780 w 10995"/>
                <a:gd name="connsiteY39" fmla="*/ 2754 h 12878"/>
                <a:gd name="connsiteX40" fmla="*/ 10780 w 10995"/>
                <a:gd name="connsiteY40" fmla="*/ 4119 h 12878"/>
                <a:gd name="connsiteX41" fmla="*/ 10351 w 10995"/>
                <a:gd name="connsiteY41" fmla="*/ 4119 h 12878"/>
                <a:gd name="connsiteX42" fmla="*/ 9921 w 10995"/>
                <a:gd name="connsiteY42" fmla="*/ 4801 h 12878"/>
                <a:gd name="connsiteX43" fmla="*/ 9921 w 10995"/>
                <a:gd name="connsiteY43" fmla="*/ 5483 h 12878"/>
                <a:gd name="connsiteX44" fmla="*/ 9492 w 10995"/>
                <a:gd name="connsiteY44" fmla="*/ 6166 h 12878"/>
                <a:gd name="connsiteX45" fmla="*/ 9063 w 10995"/>
                <a:gd name="connsiteY45" fmla="*/ 6848 h 12878"/>
                <a:gd name="connsiteX46" fmla="*/ 9063 w 10995"/>
                <a:gd name="connsiteY46" fmla="*/ 8213 h 12878"/>
                <a:gd name="connsiteX47" fmla="*/ 9224 w 10995"/>
                <a:gd name="connsiteY47" fmla="*/ 9228 h 12878"/>
                <a:gd name="connsiteX48" fmla="*/ 9376 w 10995"/>
                <a:gd name="connsiteY48" fmla="*/ 9878 h 12878"/>
                <a:gd name="connsiteX49" fmla="*/ 9699 w 10995"/>
                <a:gd name="connsiteY49" fmla="*/ 10203 h 12878"/>
                <a:gd name="connsiteX50" fmla="*/ 9885 w 10995"/>
                <a:gd name="connsiteY50" fmla="*/ 10703 h 12878"/>
                <a:gd name="connsiteX51" fmla="*/ 9987 w 10995"/>
                <a:gd name="connsiteY51" fmla="*/ 11153 h 12878"/>
                <a:gd name="connsiteX52" fmla="*/ 9851 w 10995"/>
                <a:gd name="connsiteY52" fmla="*/ 12228 h 12878"/>
                <a:gd name="connsiteX53" fmla="*/ 9597 w 10995"/>
                <a:gd name="connsiteY53" fmla="*/ 12528 h 12878"/>
                <a:gd name="connsiteX54" fmla="*/ 9326 w 10995"/>
                <a:gd name="connsiteY54" fmla="*/ 12878 h 12878"/>
                <a:gd name="connsiteX55" fmla="*/ 8919 w 10995"/>
                <a:gd name="connsiteY55" fmla="*/ 12003 h 12878"/>
                <a:gd name="connsiteX56" fmla="*/ 8309 w 10995"/>
                <a:gd name="connsiteY56" fmla="*/ 11978 h 12878"/>
                <a:gd name="connsiteX57" fmla="*/ 8004 w 10995"/>
                <a:gd name="connsiteY57" fmla="*/ 11553 h 12878"/>
                <a:gd name="connsiteX58" fmla="*/ 7461 w 10995"/>
                <a:gd name="connsiteY58" fmla="*/ 11778 h 12878"/>
                <a:gd name="connsiteX59" fmla="*/ 7258 w 10995"/>
                <a:gd name="connsiteY59" fmla="*/ 11328 h 12878"/>
                <a:gd name="connsiteX60" fmla="*/ 6936 w 10995"/>
                <a:gd name="connsiteY60" fmla="*/ 10703 h 12878"/>
                <a:gd name="connsiteX61" fmla="*/ 6682 w 10995"/>
                <a:gd name="connsiteY61" fmla="*/ 10553 h 12878"/>
                <a:gd name="connsiteX62" fmla="*/ 6275 w 10995"/>
                <a:gd name="connsiteY62" fmla="*/ 10703 h 12878"/>
                <a:gd name="connsiteX63" fmla="*/ 5766 w 10995"/>
                <a:gd name="connsiteY63" fmla="*/ 10653 h 12878"/>
                <a:gd name="connsiteX64" fmla="*/ 5376 w 10995"/>
                <a:gd name="connsiteY64" fmla="*/ 10178 h 12878"/>
                <a:gd name="connsiteX65" fmla="*/ 5054 w 10995"/>
                <a:gd name="connsiteY65" fmla="*/ 9878 h 12878"/>
                <a:gd name="connsiteX66" fmla="*/ 4444 w 10995"/>
                <a:gd name="connsiteY66" fmla="*/ 9978 h 12878"/>
                <a:gd name="connsiteX67" fmla="*/ 4139 w 10995"/>
                <a:gd name="connsiteY67" fmla="*/ 10278 h 12878"/>
                <a:gd name="connsiteX68" fmla="*/ 3529 w 10995"/>
                <a:gd name="connsiteY68" fmla="*/ 10853 h 12878"/>
                <a:gd name="connsiteX69" fmla="*/ 3648 w 10995"/>
                <a:gd name="connsiteY69" fmla="*/ 11253 h 12878"/>
                <a:gd name="connsiteX70" fmla="*/ 3495 w 10995"/>
                <a:gd name="connsiteY70" fmla="*/ 12353 h 12878"/>
                <a:gd name="connsiteX71" fmla="*/ 3275 w 10995"/>
                <a:gd name="connsiteY71" fmla="*/ 12728 h 12878"/>
                <a:gd name="connsiteX72" fmla="*/ 2732 w 10995"/>
                <a:gd name="connsiteY72" fmla="*/ 12678 h 12878"/>
                <a:gd name="connsiteX73" fmla="*/ 2715 w 10995"/>
                <a:gd name="connsiteY73" fmla="*/ 12503 h 12878"/>
                <a:gd name="connsiteX74" fmla="*/ 2682 w 10995"/>
                <a:gd name="connsiteY74" fmla="*/ 12678 h 12878"/>
                <a:gd name="connsiteX0" fmla="*/ 2682 w 10995"/>
                <a:gd name="connsiteY0" fmla="*/ 12678 h 12878"/>
                <a:gd name="connsiteX1" fmla="*/ 2410 w 10995"/>
                <a:gd name="connsiteY1" fmla="*/ 12203 h 12878"/>
                <a:gd name="connsiteX2" fmla="*/ 1766 w 10995"/>
                <a:gd name="connsiteY2" fmla="*/ 12053 h 12878"/>
                <a:gd name="connsiteX3" fmla="*/ 1768 w 10995"/>
                <a:gd name="connsiteY3" fmla="*/ 11624 h 12878"/>
                <a:gd name="connsiteX4" fmla="*/ 1461 w 10995"/>
                <a:gd name="connsiteY4" fmla="*/ 11103 h 12878"/>
                <a:gd name="connsiteX5" fmla="*/ 1444 w 10995"/>
                <a:gd name="connsiteY5" fmla="*/ 10953 h 12878"/>
                <a:gd name="connsiteX6" fmla="*/ 1292 w 10995"/>
                <a:gd name="connsiteY6" fmla="*/ 10928 h 12878"/>
                <a:gd name="connsiteX7" fmla="*/ 910 w 10995"/>
                <a:gd name="connsiteY7" fmla="*/ 10942 h 12878"/>
                <a:gd name="connsiteX8" fmla="*/ 480 w 10995"/>
                <a:gd name="connsiteY8" fmla="*/ 10942 h 12878"/>
                <a:gd name="connsiteX9" fmla="*/ 480 w 10995"/>
                <a:gd name="connsiteY9" fmla="*/ 10260 h 12878"/>
                <a:gd name="connsiteX10" fmla="*/ 51 w 10995"/>
                <a:gd name="connsiteY10" fmla="*/ 10260 h 12878"/>
                <a:gd name="connsiteX11" fmla="*/ 343 w 10995"/>
                <a:gd name="connsiteY11" fmla="*/ 9378 h 12878"/>
                <a:gd name="connsiteX12" fmla="*/ 546 w 10995"/>
                <a:gd name="connsiteY12" fmla="*/ 9153 h 12878"/>
                <a:gd name="connsiteX13" fmla="*/ 444 w 10995"/>
                <a:gd name="connsiteY13" fmla="*/ 8028 h 12878"/>
                <a:gd name="connsiteX14" fmla="*/ 800 w 10995"/>
                <a:gd name="connsiteY14" fmla="*/ 7403 h 12878"/>
                <a:gd name="connsiteX15" fmla="*/ 851 w 10995"/>
                <a:gd name="connsiteY15" fmla="*/ 7253 h 12878"/>
                <a:gd name="connsiteX16" fmla="*/ 546 w 10995"/>
                <a:gd name="connsiteY16" fmla="*/ 6828 h 12878"/>
                <a:gd name="connsiteX17" fmla="*/ 343 w 10995"/>
                <a:gd name="connsiteY17" fmla="*/ 6353 h 12878"/>
                <a:gd name="connsiteX18" fmla="*/ 478 w 10995"/>
                <a:gd name="connsiteY18" fmla="*/ 5078 h 12878"/>
                <a:gd name="connsiteX19" fmla="*/ 1190 w 10995"/>
                <a:gd name="connsiteY19" fmla="*/ 4853 h 12878"/>
                <a:gd name="connsiteX20" fmla="*/ 1715 w 10995"/>
                <a:gd name="connsiteY20" fmla="*/ 4878 h 12878"/>
                <a:gd name="connsiteX21" fmla="*/ 2105 w 10995"/>
                <a:gd name="connsiteY21" fmla="*/ 5028 h 12878"/>
                <a:gd name="connsiteX22" fmla="*/ 3021 w 10995"/>
                <a:gd name="connsiteY22" fmla="*/ 5453 h 12878"/>
                <a:gd name="connsiteX23" fmla="*/ 3495 w 10995"/>
                <a:gd name="connsiteY23" fmla="*/ 5553 h 12878"/>
                <a:gd name="connsiteX24" fmla="*/ 3484 w 10995"/>
                <a:gd name="connsiteY24" fmla="*/ 3436 h 12878"/>
                <a:gd name="connsiteX25" fmla="*/ 3055 w 10995"/>
                <a:gd name="connsiteY25" fmla="*/ 1389 h 12878"/>
                <a:gd name="connsiteX26" fmla="*/ 3484 w 10995"/>
                <a:gd name="connsiteY26" fmla="*/ 25 h 12878"/>
                <a:gd name="connsiteX27" fmla="*/ 5201 w 10995"/>
                <a:gd name="connsiteY27" fmla="*/ 707 h 12878"/>
                <a:gd name="connsiteX28" fmla="*/ 5201 w 10995"/>
                <a:gd name="connsiteY28" fmla="*/ 2072 h 12878"/>
                <a:gd name="connsiteX29" fmla="*/ 5630 w 10995"/>
                <a:gd name="connsiteY29" fmla="*/ 1389 h 12878"/>
                <a:gd name="connsiteX30" fmla="*/ 6059 w 10995"/>
                <a:gd name="connsiteY30" fmla="*/ 1389 h 12878"/>
                <a:gd name="connsiteX31" fmla="*/ 6488 w 10995"/>
                <a:gd name="connsiteY31" fmla="*/ 2072 h 12878"/>
                <a:gd name="connsiteX32" fmla="*/ 6917 w 10995"/>
                <a:gd name="connsiteY32" fmla="*/ 2072 h 12878"/>
                <a:gd name="connsiteX33" fmla="*/ 6918 w 10995"/>
                <a:gd name="connsiteY33" fmla="*/ 2072 h 12878"/>
                <a:gd name="connsiteX34" fmla="*/ 7776 w 10995"/>
                <a:gd name="connsiteY34" fmla="*/ 1389 h 12878"/>
                <a:gd name="connsiteX35" fmla="*/ 8634 w 10995"/>
                <a:gd name="connsiteY35" fmla="*/ 707 h 12878"/>
                <a:gd name="connsiteX36" fmla="*/ 9063 w 10995"/>
                <a:gd name="connsiteY36" fmla="*/ 707 h 12878"/>
                <a:gd name="connsiteX37" fmla="*/ 9492 w 10995"/>
                <a:gd name="connsiteY37" fmla="*/ 707 h 12878"/>
                <a:gd name="connsiteX38" fmla="*/ 10780 w 10995"/>
                <a:gd name="connsiteY38" fmla="*/ 1389 h 12878"/>
                <a:gd name="connsiteX39" fmla="*/ 10780 w 10995"/>
                <a:gd name="connsiteY39" fmla="*/ 2754 h 12878"/>
                <a:gd name="connsiteX40" fmla="*/ 10780 w 10995"/>
                <a:gd name="connsiteY40" fmla="*/ 4119 h 12878"/>
                <a:gd name="connsiteX41" fmla="*/ 10351 w 10995"/>
                <a:gd name="connsiteY41" fmla="*/ 4119 h 12878"/>
                <a:gd name="connsiteX42" fmla="*/ 9921 w 10995"/>
                <a:gd name="connsiteY42" fmla="*/ 4801 h 12878"/>
                <a:gd name="connsiteX43" fmla="*/ 9921 w 10995"/>
                <a:gd name="connsiteY43" fmla="*/ 5483 h 12878"/>
                <a:gd name="connsiteX44" fmla="*/ 9492 w 10995"/>
                <a:gd name="connsiteY44" fmla="*/ 6166 h 12878"/>
                <a:gd name="connsiteX45" fmla="*/ 9063 w 10995"/>
                <a:gd name="connsiteY45" fmla="*/ 6848 h 12878"/>
                <a:gd name="connsiteX46" fmla="*/ 9063 w 10995"/>
                <a:gd name="connsiteY46" fmla="*/ 8213 h 12878"/>
                <a:gd name="connsiteX47" fmla="*/ 9224 w 10995"/>
                <a:gd name="connsiteY47" fmla="*/ 9228 h 12878"/>
                <a:gd name="connsiteX48" fmla="*/ 9376 w 10995"/>
                <a:gd name="connsiteY48" fmla="*/ 9878 h 12878"/>
                <a:gd name="connsiteX49" fmla="*/ 9699 w 10995"/>
                <a:gd name="connsiteY49" fmla="*/ 10203 h 12878"/>
                <a:gd name="connsiteX50" fmla="*/ 9885 w 10995"/>
                <a:gd name="connsiteY50" fmla="*/ 10703 h 12878"/>
                <a:gd name="connsiteX51" fmla="*/ 9987 w 10995"/>
                <a:gd name="connsiteY51" fmla="*/ 11153 h 12878"/>
                <a:gd name="connsiteX52" fmla="*/ 9851 w 10995"/>
                <a:gd name="connsiteY52" fmla="*/ 12228 h 12878"/>
                <a:gd name="connsiteX53" fmla="*/ 9597 w 10995"/>
                <a:gd name="connsiteY53" fmla="*/ 12528 h 12878"/>
                <a:gd name="connsiteX54" fmla="*/ 9326 w 10995"/>
                <a:gd name="connsiteY54" fmla="*/ 12878 h 12878"/>
                <a:gd name="connsiteX55" fmla="*/ 8919 w 10995"/>
                <a:gd name="connsiteY55" fmla="*/ 12003 h 12878"/>
                <a:gd name="connsiteX56" fmla="*/ 8309 w 10995"/>
                <a:gd name="connsiteY56" fmla="*/ 11978 h 12878"/>
                <a:gd name="connsiteX57" fmla="*/ 8004 w 10995"/>
                <a:gd name="connsiteY57" fmla="*/ 11553 h 12878"/>
                <a:gd name="connsiteX58" fmla="*/ 7461 w 10995"/>
                <a:gd name="connsiteY58" fmla="*/ 11778 h 12878"/>
                <a:gd name="connsiteX59" fmla="*/ 7258 w 10995"/>
                <a:gd name="connsiteY59" fmla="*/ 11328 h 12878"/>
                <a:gd name="connsiteX60" fmla="*/ 6936 w 10995"/>
                <a:gd name="connsiteY60" fmla="*/ 10703 h 12878"/>
                <a:gd name="connsiteX61" fmla="*/ 6682 w 10995"/>
                <a:gd name="connsiteY61" fmla="*/ 10553 h 12878"/>
                <a:gd name="connsiteX62" fmla="*/ 6275 w 10995"/>
                <a:gd name="connsiteY62" fmla="*/ 10703 h 12878"/>
                <a:gd name="connsiteX63" fmla="*/ 5766 w 10995"/>
                <a:gd name="connsiteY63" fmla="*/ 10653 h 12878"/>
                <a:gd name="connsiteX64" fmla="*/ 5376 w 10995"/>
                <a:gd name="connsiteY64" fmla="*/ 10178 h 12878"/>
                <a:gd name="connsiteX65" fmla="*/ 5054 w 10995"/>
                <a:gd name="connsiteY65" fmla="*/ 9878 h 12878"/>
                <a:gd name="connsiteX66" fmla="*/ 4444 w 10995"/>
                <a:gd name="connsiteY66" fmla="*/ 9978 h 12878"/>
                <a:gd name="connsiteX67" fmla="*/ 4139 w 10995"/>
                <a:gd name="connsiteY67" fmla="*/ 10278 h 12878"/>
                <a:gd name="connsiteX68" fmla="*/ 3529 w 10995"/>
                <a:gd name="connsiteY68" fmla="*/ 10853 h 12878"/>
                <a:gd name="connsiteX69" fmla="*/ 3648 w 10995"/>
                <a:gd name="connsiteY69" fmla="*/ 11253 h 12878"/>
                <a:gd name="connsiteX70" fmla="*/ 3495 w 10995"/>
                <a:gd name="connsiteY70" fmla="*/ 12353 h 12878"/>
                <a:gd name="connsiteX71" fmla="*/ 3275 w 10995"/>
                <a:gd name="connsiteY71" fmla="*/ 12728 h 12878"/>
                <a:gd name="connsiteX72" fmla="*/ 2732 w 10995"/>
                <a:gd name="connsiteY72" fmla="*/ 12678 h 12878"/>
                <a:gd name="connsiteX73" fmla="*/ 2715 w 10995"/>
                <a:gd name="connsiteY73" fmla="*/ 12503 h 12878"/>
                <a:gd name="connsiteX74" fmla="*/ 2682 w 10995"/>
                <a:gd name="connsiteY74" fmla="*/ 12678 h 12878"/>
                <a:gd name="connsiteX0" fmla="*/ 2682 w 10995"/>
                <a:gd name="connsiteY0" fmla="*/ 12678 h 12878"/>
                <a:gd name="connsiteX1" fmla="*/ 2410 w 10995"/>
                <a:gd name="connsiteY1" fmla="*/ 12203 h 12878"/>
                <a:gd name="connsiteX2" fmla="*/ 1766 w 10995"/>
                <a:gd name="connsiteY2" fmla="*/ 12053 h 12878"/>
                <a:gd name="connsiteX3" fmla="*/ 1768 w 10995"/>
                <a:gd name="connsiteY3" fmla="*/ 11624 h 12878"/>
                <a:gd name="connsiteX4" fmla="*/ 1461 w 10995"/>
                <a:gd name="connsiteY4" fmla="*/ 11103 h 12878"/>
                <a:gd name="connsiteX5" fmla="*/ 1444 w 10995"/>
                <a:gd name="connsiteY5" fmla="*/ 10953 h 12878"/>
                <a:gd name="connsiteX6" fmla="*/ 1292 w 10995"/>
                <a:gd name="connsiteY6" fmla="*/ 10928 h 12878"/>
                <a:gd name="connsiteX7" fmla="*/ 910 w 10995"/>
                <a:gd name="connsiteY7" fmla="*/ 10942 h 12878"/>
                <a:gd name="connsiteX8" fmla="*/ 480 w 10995"/>
                <a:gd name="connsiteY8" fmla="*/ 10942 h 12878"/>
                <a:gd name="connsiteX9" fmla="*/ 480 w 10995"/>
                <a:gd name="connsiteY9" fmla="*/ 10260 h 12878"/>
                <a:gd name="connsiteX10" fmla="*/ 51 w 10995"/>
                <a:gd name="connsiteY10" fmla="*/ 10260 h 12878"/>
                <a:gd name="connsiteX11" fmla="*/ 343 w 10995"/>
                <a:gd name="connsiteY11" fmla="*/ 9378 h 12878"/>
                <a:gd name="connsiteX12" fmla="*/ 546 w 10995"/>
                <a:gd name="connsiteY12" fmla="*/ 9153 h 12878"/>
                <a:gd name="connsiteX13" fmla="*/ 444 w 10995"/>
                <a:gd name="connsiteY13" fmla="*/ 8028 h 12878"/>
                <a:gd name="connsiteX14" fmla="*/ 800 w 10995"/>
                <a:gd name="connsiteY14" fmla="*/ 7403 h 12878"/>
                <a:gd name="connsiteX15" fmla="*/ 851 w 10995"/>
                <a:gd name="connsiteY15" fmla="*/ 7253 h 12878"/>
                <a:gd name="connsiteX16" fmla="*/ 546 w 10995"/>
                <a:gd name="connsiteY16" fmla="*/ 6828 h 12878"/>
                <a:gd name="connsiteX17" fmla="*/ 343 w 10995"/>
                <a:gd name="connsiteY17" fmla="*/ 6353 h 12878"/>
                <a:gd name="connsiteX18" fmla="*/ 478 w 10995"/>
                <a:gd name="connsiteY18" fmla="*/ 5078 h 12878"/>
                <a:gd name="connsiteX19" fmla="*/ 1190 w 10995"/>
                <a:gd name="connsiteY19" fmla="*/ 4853 h 12878"/>
                <a:gd name="connsiteX20" fmla="*/ 1715 w 10995"/>
                <a:gd name="connsiteY20" fmla="*/ 4878 h 12878"/>
                <a:gd name="connsiteX21" fmla="*/ 2105 w 10995"/>
                <a:gd name="connsiteY21" fmla="*/ 5028 h 12878"/>
                <a:gd name="connsiteX22" fmla="*/ 3021 w 10995"/>
                <a:gd name="connsiteY22" fmla="*/ 5453 h 12878"/>
                <a:gd name="connsiteX23" fmla="*/ 3495 w 10995"/>
                <a:gd name="connsiteY23" fmla="*/ 5553 h 12878"/>
                <a:gd name="connsiteX24" fmla="*/ 3484 w 10995"/>
                <a:gd name="connsiteY24" fmla="*/ 3436 h 12878"/>
                <a:gd name="connsiteX25" fmla="*/ 3055 w 10995"/>
                <a:gd name="connsiteY25" fmla="*/ 1389 h 12878"/>
                <a:gd name="connsiteX26" fmla="*/ 3484 w 10995"/>
                <a:gd name="connsiteY26" fmla="*/ 25 h 12878"/>
                <a:gd name="connsiteX27" fmla="*/ 5201 w 10995"/>
                <a:gd name="connsiteY27" fmla="*/ 707 h 12878"/>
                <a:gd name="connsiteX28" fmla="*/ 5201 w 10995"/>
                <a:gd name="connsiteY28" fmla="*/ 1390 h 12878"/>
                <a:gd name="connsiteX29" fmla="*/ 5630 w 10995"/>
                <a:gd name="connsiteY29" fmla="*/ 1389 h 12878"/>
                <a:gd name="connsiteX30" fmla="*/ 6059 w 10995"/>
                <a:gd name="connsiteY30" fmla="*/ 1389 h 12878"/>
                <a:gd name="connsiteX31" fmla="*/ 6488 w 10995"/>
                <a:gd name="connsiteY31" fmla="*/ 2072 h 12878"/>
                <a:gd name="connsiteX32" fmla="*/ 6917 w 10995"/>
                <a:gd name="connsiteY32" fmla="*/ 2072 h 12878"/>
                <a:gd name="connsiteX33" fmla="*/ 6918 w 10995"/>
                <a:gd name="connsiteY33" fmla="*/ 2072 h 12878"/>
                <a:gd name="connsiteX34" fmla="*/ 7776 w 10995"/>
                <a:gd name="connsiteY34" fmla="*/ 1389 h 12878"/>
                <a:gd name="connsiteX35" fmla="*/ 8634 w 10995"/>
                <a:gd name="connsiteY35" fmla="*/ 707 h 12878"/>
                <a:gd name="connsiteX36" fmla="*/ 9063 w 10995"/>
                <a:gd name="connsiteY36" fmla="*/ 707 h 12878"/>
                <a:gd name="connsiteX37" fmla="*/ 9492 w 10995"/>
                <a:gd name="connsiteY37" fmla="*/ 707 h 12878"/>
                <a:gd name="connsiteX38" fmla="*/ 10780 w 10995"/>
                <a:gd name="connsiteY38" fmla="*/ 1389 h 12878"/>
                <a:gd name="connsiteX39" fmla="*/ 10780 w 10995"/>
                <a:gd name="connsiteY39" fmla="*/ 2754 h 12878"/>
                <a:gd name="connsiteX40" fmla="*/ 10780 w 10995"/>
                <a:gd name="connsiteY40" fmla="*/ 4119 h 12878"/>
                <a:gd name="connsiteX41" fmla="*/ 10351 w 10995"/>
                <a:gd name="connsiteY41" fmla="*/ 4119 h 12878"/>
                <a:gd name="connsiteX42" fmla="*/ 9921 w 10995"/>
                <a:gd name="connsiteY42" fmla="*/ 4801 h 12878"/>
                <a:gd name="connsiteX43" fmla="*/ 9921 w 10995"/>
                <a:gd name="connsiteY43" fmla="*/ 5483 h 12878"/>
                <a:gd name="connsiteX44" fmla="*/ 9492 w 10995"/>
                <a:gd name="connsiteY44" fmla="*/ 6166 h 12878"/>
                <a:gd name="connsiteX45" fmla="*/ 9063 w 10995"/>
                <a:gd name="connsiteY45" fmla="*/ 6848 h 12878"/>
                <a:gd name="connsiteX46" fmla="*/ 9063 w 10995"/>
                <a:gd name="connsiteY46" fmla="*/ 8213 h 12878"/>
                <a:gd name="connsiteX47" fmla="*/ 9224 w 10995"/>
                <a:gd name="connsiteY47" fmla="*/ 9228 h 12878"/>
                <a:gd name="connsiteX48" fmla="*/ 9376 w 10995"/>
                <a:gd name="connsiteY48" fmla="*/ 9878 h 12878"/>
                <a:gd name="connsiteX49" fmla="*/ 9699 w 10995"/>
                <a:gd name="connsiteY49" fmla="*/ 10203 h 12878"/>
                <a:gd name="connsiteX50" fmla="*/ 9885 w 10995"/>
                <a:gd name="connsiteY50" fmla="*/ 10703 h 12878"/>
                <a:gd name="connsiteX51" fmla="*/ 9987 w 10995"/>
                <a:gd name="connsiteY51" fmla="*/ 11153 h 12878"/>
                <a:gd name="connsiteX52" fmla="*/ 9851 w 10995"/>
                <a:gd name="connsiteY52" fmla="*/ 12228 h 12878"/>
                <a:gd name="connsiteX53" fmla="*/ 9597 w 10995"/>
                <a:gd name="connsiteY53" fmla="*/ 12528 h 12878"/>
                <a:gd name="connsiteX54" fmla="*/ 9326 w 10995"/>
                <a:gd name="connsiteY54" fmla="*/ 12878 h 12878"/>
                <a:gd name="connsiteX55" fmla="*/ 8919 w 10995"/>
                <a:gd name="connsiteY55" fmla="*/ 12003 h 12878"/>
                <a:gd name="connsiteX56" fmla="*/ 8309 w 10995"/>
                <a:gd name="connsiteY56" fmla="*/ 11978 h 12878"/>
                <a:gd name="connsiteX57" fmla="*/ 8004 w 10995"/>
                <a:gd name="connsiteY57" fmla="*/ 11553 h 12878"/>
                <a:gd name="connsiteX58" fmla="*/ 7461 w 10995"/>
                <a:gd name="connsiteY58" fmla="*/ 11778 h 12878"/>
                <a:gd name="connsiteX59" fmla="*/ 7258 w 10995"/>
                <a:gd name="connsiteY59" fmla="*/ 11328 h 12878"/>
                <a:gd name="connsiteX60" fmla="*/ 6936 w 10995"/>
                <a:gd name="connsiteY60" fmla="*/ 10703 h 12878"/>
                <a:gd name="connsiteX61" fmla="*/ 6682 w 10995"/>
                <a:gd name="connsiteY61" fmla="*/ 10553 h 12878"/>
                <a:gd name="connsiteX62" fmla="*/ 6275 w 10995"/>
                <a:gd name="connsiteY62" fmla="*/ 10703 h 12878"/>
                <a:gd name="connsiteX63" fmla="*/ 5766 w 10995"/>
                <a:gd name="connsiteY63" fmla="*/ 10653 h 12878"/>
                <a:gd name="connsiteX64" fmla="*/ 5376 w 10995"/>
                <a:gd name="connsiteY64" fmla="*/ 10178 h 12878"/>
                <a:gd name="connsiteX65" fmla="*/ 5054 w 10995"/>
                <a:gd name="connsiteY65" fmla="*/ 9878 h 12878"/>
                <a:gd name="connsiteX66" fmla="*/ 4444 w 10995"/>
                <a:gd name="connsiteY66" fmla="*/ 9978 h 12878"/>
                <a:gd name="connsiteX67" fmla="*/ 4139 w 10995"/>
                <a:gd name="connsiteY67" fmla="*/ 10278 h 12878"/>
                <a:gd name="connsiteX68" fmla="*/ 3529 w 10995"/>
                <a:gd name="connsiteY68" fmla="*/ 10853 h 12878"/>
                <a:gd name="connsiteX69" fmla="*/ 3648 w 10995"/>
                <a:gd name="connsiteY69" fmla="*/ 11253 h 12878"/>
                <a:gd name="connsiteX70" fmla="*/ 3495 w 10995"/>
                <a:gd name="connsiteY70" fmla="*/ 12353 h 12878"/>
                <a:gd name="connsiteX71" fmla="*/ 3275 w 10995"/>
                <a:gd name="connsiteY71" fmla="*/ 12728 h 12878"/>
                <a:gd name="connsiteX72" fmla="*/ 2732 w 10995"/>
                <a:gd name="connsiteY72" fmla="*/ 12678 h 12878"/>
                <a:gd name="connsiteX73" fmla="*/ 2715 w 10995"/>
                <a:gd name="connsiteY73" fmla="*/ 12503 h 12878"/>
                <a:gd name="connsiteX74" fmla="*/ 2682 w 10995"/>
                <a:gd name="connsiteY74" fmla="*/ 12678 h 12878"/>
                <a:gd name="connsiteX0" fmla="*/ 3111 w 11424"/>
                <a:gd name="connsiteY0" fmla="*/ 12678 h 12878"/>
                <a:gd name="connsiteX1" fmla="*/ 2839 w 11424"/>
                <a:gd name="connsiteY1" fmla="*/ 12203 h 12878"/>
                <a:gd name="connsiteX2" fmla="*/ 2195 w 11424"/>
                <a:gd name="connsiteY2" fmla="*/ 12053 h 12878"/>
                <a:gd name="connsiteX3" fmla="*/ 2197 w 11424"/>
                <a:gd name="connsiteY3" fmla="*/ 11624 h 12878"/>
                <a:gd name="connsiteX4" fmla="*/ 1890 w 11424"/>
                <a:gd name="connsiteY4" fmla="*/ 11103 h 12878"/>
                <a:gd name="connsiteX5" fmla="*/ 1873 w 11424"/>
                <a:gd name="connsiteY5" fmla="*/ 10953 h 12878"/>
                <a:gd name="connsiteX6" fmla="*/ 1721 w 11424"/>
                <a:gd name="connsiteY6" fmla="*/ 10928 h 12878"/>
                <a:gd name="connsiteX7" fmla="*/ 1339 w 11424"/>
                <a:gd name="connsiteY7" fmla="*/ 10942 h 12878"/>
                <a:gd name="connsiteX8" fmla="*/ 909 w 11424"/>
                <a:gd name="connsiteY8" fmla="*/ 10942 h 12878"/>
                <a:gd name="connsiteX9" fmla="*/ 909 w 11424"/>
                <a:gd name="connsiteY9" fmla="*/ 10260 h 12878"/>
                <a:gd name="connsiteX10" fmla="*/ 480 w 11424"/>
                <a:gd name="connsiteY10" fmla="*/ 10260 h 12878"/>
                <a:gd name="connsiteX11" fmla="*/ 772 w 11424"/>
                <a:gd name="connsiteY11" fmla="*/ 9378 h 12878"/>
                <a:gd name="connsiteX12" fmla="*/ 975 w 11424"/>
                <a:gd name="connsiteY12" fmla="*/ 9153 h 12878"/>
                <a:gd name="connsiteX13" fmla="*/ 873 w 11424"/>
                <a:gd name="connsiteY13" fmla="*/ 8028 h 12878"/>
                <a:gd name="connsiteX14" fmla="*/ 1229 w 11424"/>
                <a:gd name="connsiteY14" fmla="*/ 7403 h 12878"/>
                <a:gd name="connsiteX15" fmla="*/ 51 w 11424"/>
                <a:gd name="connsiteY15" fmla="*/ 6848 h 12878"/>
                <a:gd name="connsiteX16" fmla="*/ 975 w 11424"/>
                <a:gd name="connsiteY16" fmla="*/ 6828 h 12878"/>
                <a:gd name="connsiteX17" fmla="*/ 772 w 11424"/>
                <a:gd name="connsiteY17" fmla="*/ 6353 h 12878"/>
                <a:gd name="connsiteX18" fmla="*/ 907 w 11424"/>
                <a:gd name="connsiteY18" fmla="*/ 5078 h 12878"/>
                <a:gd name="connsiteX19" fmla="*/ 1619 w 11424"/>
                <a:gd name="connsiteY19" fmla="*/ 4853 h 12878"/>
                <a:gd name="connsiteX20" fmla="*/ 2144 w 11424"/>
                <a:gd name="connsiteY20" fmla="*/ 4878 h 12878"/>
                <a:gd name="connsiteX21" fmla="*/ 2534 w 11424"/>
                <a:gd name="connsiteY21" fmla="*/ 5028 h 12878"/>
                <a:gd name="connsiteX22" fmla="*/ 3450 w 11424"/>
                <a:gd name="connsiteY22" fmla="*/ 5453 h 12878"/>
                <a:gd name="connsiteX23" fmla="*/ 3924 w 11424"/>
                <a:gd name="connsiteY23" fmla="*/ 5553 h 12878"/>
                <a:gd name="connsiteX24" fmla="*/ 3913 w 11424"/>
                <a:gd name="connsiteY24" fmla="*/ 3436 h 12878"/>
                <a:gd name="connsiteX25" fmla="*/ 3484 w 11424"/>
                <a:gd name="connsiteY25" fmla="*/ 1389 h 12878"/>
                <a:gd name="connsiteX26" fmla="*/ 3913 w 11424"/>
                <a:gd name="connsiteY26" fmla="*/ 25 h 12878"/>
                <a:gd name="connsiteX27" fmla="*/ 5630 w 11424"/>
                <a:gd name="connsiteY27" fmla="*/ 707 h 12878"/>
                <a:gd name="connsiteX28" fmla="*/ 5630 w 11424"/>
                <a:gd name="connsiteY28" fmla="*/ 1390 h 12878"/>
                <a:gd name="connsiteX29" fmla="*/ 6059 w 11424"/>
                <a:gd name="connsiteY29" fmla="*/ 1389 h 12878"/>
                <a:gd name="connsiteX30" fmla="*/ 6488 w 11424"/>
                <a:gd name="connsiteY30" fmla="*/ 1389 h 12878"/>
                <a:gd name="connsiteX31" fmla="*/ 6917 w 11424"/>
                <a:gd name="connsiteY31" fmla="*/ 2072 h 12878"/>
                <a:gd name="connsiteX32" fmla="*/ 7346 w 11424"/>
                <a:gd name="connsiteY32" fmla="*/ 2072 h 12878"/>
                <a:gd name="connsiteX33" fmla="*/ 7347 w 11424"/>
                <a:gd name="connsiteY33" fmla="*/ 2072 h 12878"/>
                <a:gd name="connsiteX34" fmla="*/ 8205 w 11424"/>
                <a:gd name="connsiteY34" fmla="*/ 1389 h 12878"/>
                <a:gd name="connsiteX35" fmla="*/ 9063 w 11424"/>
                <a:gd name="connsiteY35" fmla="*/ 707 h 12878"/>
                <a:gd name="connsiteX36" fmla="*/ 9492 w 11424"/>
                <a:gd name="connsiteY36" fmla="*/ 707 h 12878"/>
                <a:gd name="connsiteX37" fmla="*/ 9921 w 11424"/>
                <a:gd name="connsiteY37" fmla="*/ 707 h 12878"/>
                <a:gd name="connsiteX38" fmla="*/ 11209 w 11424"/>
                <a:gd name="connsiteY38" fmla="*/ 1389 h 12878"/>
                <a:gd name="connsiteX39" fmla="*/ 11209 w 11424"/>
                <a:gd name="connsiteY39" fmla="*/ 2754 h 12878"/>
                <a:gd name="connsiteX40" fmla="*/ 11209 w 11424"/>
                <a:gd name="connsiteY40" fmla="*/ 4119 h 12878"/>
                <a:gd name="connsiteX41" fmla="*/ 10780 w 11424"/>
                <a:gd name="connsiteY41" fmla="*/ 4119 h 12878"/>
                <a:gd name="connsiteX42" fmla="*/ 10350 w 11424"/>
                <a:gd name="connsiteY42" fmla="*/ 4801 h 12878"/>
                <a:gd name="connsiteX43" fmla="*/ 10350 w 11424"/>
                <a:gd name="connsiteY43" fmla="*/ 5483 h 12878"/>
                <a:gd name="connsiteX44" fmla="*/ 9921 w 11424"/>
                <a:gd name="connsiteY44" fmla="*/ 6166 h 12878"/>
                <a:gd name="connsiteX45" fmla="*/ 9492 w 11424"/>
                <a:gd name="connsiteY45" fmla="*/ 6848 h 12878"/>
                <a:gd name="connsiteX46" fmla="*/ 9492 w 11424"/>
                <a:gd name="connsiteY46" fmla="*/ 8213 h 12878"/>
                <a:gd name="connsiteX47" fmla="*/ 9653 w 11424"/>
                <a:gd name="connsiteY47" fmla="*/ 9228 h 12878"/>
                <a:gd name="connsiteX48" fmla="*/ 9805 w 11424"/>
                <a:gd name="connsiteY48" fmla="*/ 9878 h 12878"/>
                <a:gd name="connsiteX49" fmla="*/ 10128 w 11424"/>
                <a:gd name="connsiteY49" fmla="*/ 10203 h 12878"/>
                <a:gd name="connsiteX50" fmla="*/ 10314 w 11424"/>
                <a:gd name="connsiteY50" fmla="*/ 10703 h 12878"/>
                <a:gd name="connsiteX51" fmla="*/ 10416 w 11424"/>
                <a:gd name="connsiteY51" fmla="*/ 11153 h 12878"/>
                <a:gd name="connsiteX52" fmla="*/ 10280 w 11424"/>
                <a:gd name="connsiteY52" fmla="*/ 12228 h 12878"/>
                <a:gd name="connsiteX53" fmla="*/ 10026 w 11424"/>
                <a:gd name="connsiteY53" fmla="*/ 12528 h 12878"/>
                <a:gd name="connsiteX54" fmla="*/ 9755 w 11424"/>
                <a:gd name="connsiteY54" fmla="*/ 12878 h 12878"/>
                <a:gd name="connsiteX55" fmla="*/ 9348 w 11424"/>
                <a:gd name="connsiteY55" fmla="*/ 12003 h 12878"/>
                <a:gd name="connsiteX56" fmla="*/ 8738 w 11424"/>
                <a:gd name="connsiteY56" fmla="*/ 11978 h 12878"/>
                <a:gd name="connsiteX57" fmla="*/ 8433 w 11424"/>
                <a:gd name="connsiteY57" fmla="*/ 11553 h 12878"/>
                <a:gd name="connsiteX58" fmla="*/ 7890 w 11424"/>
                <a:gd name="connsiteY58" fmla="*/ 11778 h 12878"/>
                <a:gd name="connsiteX59" fmla="*/ 7687 w 11424"/>
                <a:gd name="connsiteY59" fmla="*/ 11328 h 12878"/>
                <a:gd name="connsiteX60" fmla="*/ 7365 w 11424"/>
                <a:gd name="connsiteY60" fmla="*/ 10703 h 12878"/>
                <a:gd name="connsiteX61" fmla="*/ 7111 w 11424"/>
                <a:gd name="connsiteY61" fmla="*/ 10553 h 12878"/>
                <a:gd name="connsiteX62" fmla="*/ 6704 w 11424"/>
                <a:gd name="connsiteY62" fmla="*/ 10703 h 12878"/>
                <a:gd name="connsiteX63" fmla="*/ 6195 w 11424"/>
                <a:gd name="connsiteY63" fmla="*/ 10653 h 12878"/>
                <a:gd name="connsiteX64" fmla="*/ 5805 w 11424"/>
                <a:gd name="connsiteY64" fmla="*/ 10178 h 12878"/>
                <a:gd name="connsiteX65" fmla="*/ 5483 w 11424"/>
                <a:gd name="connsiteY65" fmla="*/ 9878 h 12878"/>
                <a:gd name="connsiteX66" fmla="*/ 4873 w 11424"/>
                <a:gd name="connsiteY66" fmla="*/ 9978 h 12878"/>
                <a:gd name="connsiteX67" fmla="*/ 4568 w 11424"/>
                <a:gd name="connsiteY67" fmla="*/ 10278 h 12878"/>
                <a:gd name="connsiteX68" fmla="*/ 3958 w 11424"/>
                <a:gd name="connsiteY68" fmla="*/ 10853 h 12878"/>
                <a:gd name="connsiteX69" fmla="*/ 4077 w 11424"/>
                <a:gd name="connsiteY69" fmla="*/ 11253 h 12878"/>
                <a:gd name="connsiteX70" fmla="*/ 3924 w 11424"/>
                <a:gd name="connsiteY70" fmla="*/ 12353 h 12878"/>
                <a:gd name="connsiteX71" fmla="*/ 3704 w 11424"/>
                <a:gd name="connsiteY71" fmla="*/ 12728 h 12878"/>
                <a:gd name="connsiteX72" fmla="*/ 3161 w 11424"/>
                <a:gd name="connsiteY72" fmla="*/ 12678 h 12878"/>
                <a:gd name="connsiteX73" fmla="*/ 3144 w 11424"/>
                <a:gd name="connsiteY73" fmla="*/ 12503 h 12878"/>
                <a:gd name="connsiteX74" fmla="*/ 3111 w 11424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958 w 11610"/>
                <a:gd name="connsiteY11" fmla="*/ 9378 h 12878"/>
                <a:gd name="connsiteX12" fmla="*/ 1161 w 11610"/>
                <a:gd name="connsiteY12" fmla="*/ 9153 h 12878"/>
                <a:gd name="connsiteX13" fmla="*/ 1059 w 11610"/>
                <a:gd name="connsiteY13" fmla="*/ 8028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958 w 11610"/>
                <a:gd name="connsiteY11" fmla="*/ 9378 h 12878"/>
                <a:gd name="connsiteX12" fmla="*/ 1161 w 11610"/>
                <a:gd name="connsiteY12" fmla="*/ 9153 h 12878"/>
                <a:gd name="connsiteX13" fmla="*/ 237 w 11610"/>
                <a:gd name="connsiteY13" fmla="*/ 8895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1161 w 11610"/>
                <a:gd name="connsiteY12" fmla="*/ 9153 h 12878"/>
                <a:gd name="connsiteX13" fmla="*/ 237 w 11610"/>
                <a:gd name="connsiteY13" fmla="*/ 8895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666 w 11610"/>
                <a:gd name="connsiteY12" fmla="*/ 9577 h 12878"/>
                <a:gd name="connsiteX13" fmla="*/ 237 w 11610"/>
                <a:gd name="connsiteY13" fmla="*/ 8895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666 w 11610"/>
                <a:gd name="connsiteY12" fmla="*/ 9577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1095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076 w 11610"/>
                <a:gd name="connsiteY4" fmla="*/ 11103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1624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1624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1161 w 11610"/>
                <a:gd name="connsiteY16" fmla="*/ 6828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237 w 11610"/>
                <a:gd name="connsiteY16" fmla="*/ 6166 h 12878"/>
                <a:gd name="connsiteX17" fmla="*/ 958 w 11610"/>
                <a:gd name="connsiteY17" fmla="*/ 635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237 w 11610"/>
                <a:gd name="connsiteY16" fmla="*/ 6166 h 12878"/>
                <a:gd name="connsiteX17" fmla="*/ 237 w 11610"/>
                <a:gd name="connsiteY17" fmla="*/ 5483 h 12878"/>
                <a:gd name="connsiteX18" fmla="*/ 1093 w 11610"/>
                <a:gd name="connsiteY18" fmla="*/ 5078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237 w 11610"/>
                <a:gd name="connsiteY16" fmla="*/ 6166 h 12878"/>
                <a:gd name="connsiteX17" fmla="*/ 237 w 11610"/>
                <a:gd name="connsiteY17" fmla="*/ 5483 h 12878"/>
                <a:gd name="connsiteX18" fmla="*/ 1095 w 11610"/>
                <a:gd name="connsiteY18" fmla="*/ 4801 h 12878"/>
                <a:gd name="connsiteX19" fmla="*/ 1805 w 11610"/>
                <a:gd name="connsiteY19" fmla="*/ 4853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237 w 11610"/>
                <a:gd name="connsiteY16" fmla="*/ 6166 h 12878"/>
                <a:gd name="connsiteX17" fmla="*/ 237 w 11610"/>
                <a:gd name="connsiteY17" fmla="*/ 5483 h 12878"/>
                <a:gd name="connsiteX18" fmla="*/ 1095 w 11610"/>
                <a:gd name="connsiteY18" fmla="*/ 4801 h 12878"/>
                <a:gd name="connsiteX19" fmla="*/ 1095 w 11610"/>
                <a:gd name="connsiteY19" fmla="*/ 4119 h 12878"/>
                <a:gd name="connsiteX20" fmla="*/ 2330 w 11610"/>
                <a:gd name="connsiteY20" fmla="*/ 4878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237 w 11610"/>
                <a:gd name="connsiteY16" fmla="*/ 6166 h 12878"/>
                <a:gd name="connsiteX17" fmla="*/ 237 w 11610"/>
                <a:gd name="connsiteY17" fmla="*/ 5483 h 12878"/>
                <a:gd name="connsiteX18" fmla="*/ 1095 w 11610"/>
                <a:gd name="connsiteY18" fmla="*/ 4801 h 12878"/>
                <a:gd name="connsiteX19" fmla="*/ 1095 w 11610"/>
                <a:gd name="connsiteY19" fmla="*/ 4119 h 12878"/>
                <a:gd name="connsiteX20" fmla="*/ 1095 w 11610"/>
                <a:gd name="connsiteY20" fmla="*/ 3436 h 12878"/>
                <a:gd name="connsiteX21" fmla="*/ 2720 w 11610"/>
                <a:gd name="connsiteY21" fmla="*/ 5028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297 w 11610"/>
                <a:gd name="connsiteY0" fmla="*/ 12678 h 12878"/>
                <a:gd name="connsiteX1" fmla="*/ 3025 w 11610"/>
                <a:gd name="connsiteY1" fmla="*/ 12203 h 12878"/>
                <a:gd name="connsiteX2" fmla="*/ 2381 w 11610"/>
                <a:gd name="connsiteY2" fmla="*/ 12053 h 12878"/>
                <a:gd name="connsiteX3" fmla="*/ 2383 w 11610"/>
                <a:gd name="connsiteY3" fmla="*/ 11624 h 12878"/>
                <a:gd name="connsiteX4" fmla="*/ 2383 w 11610"/>
                <a:gd name="connsiteY4" fmla="*/ 11624 h 12878"/>
                <a:gd name="connsiteX5" fmla="*/ 2059 w 11610"/>
                <a:gd name="connsiteY5" fmla="*/ 10953 h 12878"/>
                <a:gd name="connsiteX6" fmla="*/ 1907 w 11610"/>
                <a:gd name="connsiteY6" fmla="*/ 10928 h 12878"/>
                <a:gd name="connsiteX7" fmla="*/ 1525 w 11610"/>
                <a:gd name="connsiteY7" fmla="*/ 10942 h 12878"/>
                <a:gd name="connsiteX8" fmla="*/ 1095 w 11610"/>
                <a:gd name="connsiteY8" fmla="*/ 10942 h 12878"/>
                <a:gd name="connsiteX9" fmla="*/ 666 w 11610"/>
                <a:gd name="connsiteY9" fmla="*/ 10260 h 12878"/>
                <a:gd name="connsiteX10" fmla="*/ 666 w 11610"/>
                <a:gd name="connsiteY10" fmla="*/ 10260 h 12878"/>
                <a:gd name="connsiteX11" fmla="*/ 237 w 11610"/>
                <a:gd name="connsiteY11" fmla="*/ 9577 h 12878"/>
                <a:gd name="connsiteX12" fmla="*/ 237 w 11610"/>
                <a:gd name="connsiteY12" fmla="*/ 8895 h 12878"/>
                <a:gd name="connsiteX13" fmla="*/ 237 w 11610"/>
                <a:gd name="connsiteY13" fmla="*/ 8213 h 12878"/>
                <a:gd name="connsiteX14" fmla="*/ 237 w 11610"/>
                <a:gd name="connsiteY14" fmla="*/ 7530 h 12878"/>
                <a:gd name="connsiteX15" fmla="*/ 237 w 11610"/>
                <a:gd name="connsiteY15" fmla="*/ 6848 h 12878"/>
                <a:gd name="connsiteX16" fmla="*/ 237 w 11610"/>
                <a:gd name="connsiteY16" fmla="*/ 6166 h 12878"/>
                <a:gd name="connsiteX17" fmla="*/ 237 w 11610"/>
                <a:gd name="connsiteY17" fmla="*/ 5483 h 12878"/>
                <a:gd name="connsiteX18" fmla="*/ 1095 w 11610"/>
                <a:gd name="connsiteY18" fmla="*/ 4801 h 12878"/>
                <a:gd name="connsiteX19" fmla="*/ 1095 w 11610"/>
                <a:gd name="connsiteY19" fmla="*/ 4119 h 12878"/>
                <a:gd name="connsiteX20" fmla="*/ 1095 w 11610"/>
                <a:gd name="connsiteY20" fmla="*/ 3436 h 12878"/>
                <a:gd name="connsiteX21" fmla="*/ 666 w 11610"/>
                <a:gd name="connsiteY21" fmla="*/ 3436 h 12878"/>
                <a:gd name="connsiteX22" fmla="*/ 3636 w 11610"/>
                <a:gd name="connsiteY22" fmla="*/ 5453 h 12878"/>
                <a:gd name="connsiteX23" fmla="*/ 4110 w 11610"/>
                <a:gd name="connsiteY23" fmla="*/ 5553 h 12878"/>
                <a:gd name="connsiteX24" fmla="*/ 4099 w 11610"/>
                <a:gd name="connsiteY24" fmla="*/ 3436 h 12878"/>
                <a:gd name="connsiteX25" fmla="*/ 3670 w 11610"/>
                <a:gd name="connsiteY25" fmla="*/ 1389 h 12878"/>
                <a:gd name="connsiteX26" fmla="*/ 4099 w 11610"/>
                <a:gd name="connsiteY26" fmla="*/ 25 h 12878"/>
                <a:gd name="connsiteX27" fmla="*/ 5816 w 11610"/>
                <a:gd name="connsiteY27" fmla="*/ 707 h 12878"/>
                <a:gd name="connsiteX28" fmla="*/ 5816 w 11610"/>
                <a:gd name="connsiteY28" fmla="*/ 1390 h 12878"/>
                <a:gd name="connsiteX29" fmla="*/ 6245 w 11610"/>
                <a:gd name="connsiteY29" fmla="*/ 1389 h 12878"/>
                <a:gd name="connsiteX30" fmla="*/ 6674 w 11610"/>
                <a:gd name="connsiteY30" fmla="*/ 1389 h 12878"/>
                <a:gd name="connsiteX31" fmla="*/ 7103 w 11610"/>
                <a:gd name="connsiteY31" fmla="*/ 2072 h 12878"/>
                <a:gd name="connsiteX32" fmla="*/ 7532 w 11610"/>
                <a:gd name="connsiteY32" fmla="*/ 2072 h 12878"/>
                <a:gd name="connsiteX33" fmla="*/ 7533 w 11610"/>
                <a:gd name="connsiteY33" fmla="*/ 2072 h 12878"/>
                <a:gd name="connsiteX34" fmla="*/ 8391 w 11610"/>
                <a:gd name="connsiteY34" fmla="*/ 1389 h 12878"/>
                <a:gd name="connsiteX35" fmla="*/ 9249 w 11610"/>
                <a:gd name="connsiteY35" fmla="*/ 707 h 12878"/>
                <a:gd name="connsiteX36" fmla="*/ 9678 w 11610"/>
                <a:gd name="connsiteY36" fmla="*/ 707 h 12878"/>
                <a:gd name="connsiteX37" fmla="*/ 10107 w 11610"/>
                <a:gd name="connsiteY37" fmla="*/ 707 h 12878"/>
                <a:gd name="connsiteX38" fmla="*/ 11395 w 11610"/>
                <a:gd name="connsiteY38" fmla="*/ 1389 h 12878"/>
                <a:gd name="connsiteX39" fmla="*/ 11395 w 11610"/>
                <a:gd name="connsiteY39" fmla="*/ 2754 h 12878"/>
                <a:gd name="connsiteX40" fmla="*/ 11395 w 11610"/>
                <a:gd name="connsiteY40" fmla="*/ 4119 h 12878"/>
                <a:gd name="connsiteX41" fmla="*/ 10966 w 11610"/>
                <a:gd name="connsiteY41" fmla="*/ 4119 h 12878"/>
                <a:gd name="connsiteX42" fmla="*/ 10536 w 11610"/>
                <a:gd name="connsiteY42" fmla="*/ 4801 h 12878"/>
                <a:gd name="connsiteX43" fmla="*/ 10536 w 11610"/>
                <a:gd name="connsiteY43" fmla="*/ 5483 h 12878"/>
                <a:gd name="connsiteX44" fmla="*/ 10107 w 11610"/>
                <a:gd name="connsiteY44" fmla="*/ 6166 h 12878"/>
                <a:gd name="connsiteX45" fmla="*/ 9678 w 11610"/>
                <a:gd name="connsiteY45" fmla="*/ 6848 h 12878"/>
                <a:gd name="connsiteX46" fmla="*/ 9678 w 11610"/>
                <a:gd name="connsiteY46" fmla="*/ 8213 h 12878"/>
                <a:gd name="connsiteX47" fmla="*/ 9839 w 11610"/>
                <a:gd name="connsiteY47" fmla="*/ 9228 h 12878"/>
                <a:gd name="connsiteX48" fmla="*/ 9991 w 11610"/>
                <a:gd name="connsiteY48" fmla="*/ 9878 h 12878"/>
                <a:gd name="connsiteX49" fmla="*/ 10314 w 11610"/>
                <a:gd name="connsiteY49" fmla="*/ 10203 h 12878"/>
                <a:gd name="connsiteX50" fmla="*/ 10500 w 11610"/>
                <a:gd name="connsiteY50" fmla="*/ 10703 h 12878"/>
                <a:gd name="connsiteX51" fmla="*/ 10602 w 11610"/>
                <a:gd name="connsiteY51" fmla="*/ 11153 h 12878"/>
                <a:gd name="connsiteX52" fmla="*/ 10466 w 11610"/>
                <a:gd name="connsiteY52" fmla="*/ 12228 h 12878"/>
                <a:gd name="connsiteX53" fmla="*/ 10212 w 11610"/>
                <a:gd name="connsiteY53" fmla="*/ 12528 h 12878"/>
                <a:gd name="connsiteX54" fmla="*/ 9941 w 11610"/>
                <a:gd name="connsiteY54" fmla="*/ 12878 h 12878"/>
                <a:gd name="connsiteX55" fmla="*/ 9534 w 11610"/>
                <a:gd name="connsiteY55" fmla="*/ 12003 h 12878"/>
                <a:gd name="connsiteX56" fmla="*/ 8924 w 11610"/>
                <a:gd name="connsiteY56" fmla="*/ 11978 h 12878"/>
                <a:gd name="connsiteX57" fmla="*/ 8619 w 11610"/>
                <a:gd name="connsiteY57" fmla="*/ 11553 h 12878"/>
                <a:gd name="connsiteX58" fmla="*/ 8076 w 11610"/>
                <a:gd name="connsiteY58" fmla="*/ 11778 h 12878"/>
                <a:gd name="connsiteX59" fmla="*/ 7873 w 11610"/>
                <a:gd name="connsiteY59" fmla="*/ 11328 h 12878"/>
                <a:gd name="connsiteX60" fmla="*/ 7551 w 11610"/>
                <a:gd name="connsiteY60" fmla="*/ 10703 h 12878"/>
                <a:gd name="connsiteX61" fmla="*/ 7297 w 11610"/>
                <a:gd name="connsiteY61" fmla="*/ 10553 h 12878"/>
                <a:gd name="connsiteX62" fmla="*/ 6890 w 11610"/>
                <a:gd name="connsiteY62" fmla="*/ 10703 h 12878"/>
                <a:gd name="connsiteX63" fmla="*/ 6381 w 11610"/>
                <a:gd name="connsiteY63" fmla="*/ 10653 h 12878"/>
                <a:gd name="connsiteX64" fmla="*/ 5991 w 11610"/>
                <a:gd name="connsiteY64" fmla="*/ 10178 h 12878"/>
                <a:gd name="connsiteX65" fmla="*/ 5669 w 11610"/>
                <a:gd name="connsiteY65" fmla="*/ 9878 h 12878"/>
                <a:gd name="connsiteX66" fmla="*/ 5059 w 11610"/>
                <a:gd name="connsiteY66" fmla="*/ 9978 h 12878"/>
                <a:gd name="connsiteX67" fmla="*/ 4754 w 11610"/>
                <a:gd name="connsiteY67" fmla="*/ 10278 h 12878"/>
                <a:gd name="connsiteX68" fmla="*/ 4144 w 11610"/>
                <a:gd name="connsiteY68" fmla="*/ 10853 h 12878"/>
                <a:gd name="connsiteX69" fmla="*/ 4263 w 11610"/>
                <a:gd name="connsiteY69" fmla="*/ 11253 h 12878"/>
                <a:gd name="connsiteX70" fmla="*/ 4110 w 11610"/>
                <a:gd name="connsiteY70" fmla="*/ 12353 h 12878"/>
                <a:gd name="connsiteX71" fmla="*/ 3890 w 11610"/>
                <a:gd name="connsiteY71" fmla="*/ 12728 h 12878"/>
                <a:gd name="connsiteX72" fmla="*/ 3347 w 11610"/>
                <a:gd name="connsiteY72" fmla="*/ 12678 h 12878"/>
                <a:gd name="connsiteX73" fmla="*/ 3330 w 11610"/>
                <a:gd name="connsiteY73" fmla="*/ 12503 h 12878"/>
                <a:gd name="connsiteX74" fmla="*/ 3297 w 11610"/>
                <a:gd name="connsiteY74" fmla="*/ 12678 h 12878"/>
                <a:gd name="connsiteX0" fmla="*/ 3705 w 12018"/>
                <a:gd name="connsiteY0" fmla="*/ 12678 h 12878"/>
                <a:gd name="connsiteX1" fmla="*/ 3433 w 12018"/>
                <a:gd name="connsiteY1" fmla="*/ 12203 h 12878"/>
                <a:gd name="connsiteX2" fmla="*/ 2789 w 12018"/>
                <a:gd name="connsiteY2" fmla="*/ 12053 h 12878"/>
                <a:gd name="connsiteX3" fmla="*/ 2791 w 12018"/>
                <a:gd name="connsiteY3" fmla="*/ 11624 h 12878"/>
                <a:gd name="connsiteX4" fmla="*/ 2791 w 12018"/>
                <a:gd name="connsiteY4" fmla="*/ 11624 h 12878"/>
                <a:gd name="connsiteX5" fmla="*/ 2467 w 12018"/>
                <a:gd name="connsiteY5" fmla="*/ 10953 h 12878"/>
                <a:gd name="connsiteX6" fmla="*/ 2315 w 12018"/>
                <a:gd name="connsiteY6" fmla="*/ 10928 h 12878"/>
                <a:gd name="connsiteX7" fmla="*/ 1933 w 12018"/>
                <a:gd name="connsiteY7" fmla="*/ 10942 h 12878"/>
                <a:gd name="connsiteX8" fmla="*/ 1503 w 12018"/>
                <a:gd name="connsiteY8" fmla="*/ 10942 h 12878"/>
                <a:gd name="connsiteX9" fmla="*/ 1074 w 12018"/>
                <a:gd name="connsiteY9" fmla="*/ 10260 h 12878"/>
                <a:gd name="connsiteX10" fmla="*/ 1074 w 12018"/>
                <a:gd name="connsiteY10" fmla="*/ 10260 h 12878"/>
                <a:gd name="connsiteX11" fmla="*/ 645 w 12018"/>
                <a:gd name="connsiteY11" fmla="*/ 9577 h 12878"/>
                <a:gd name="connsiteX12" fmla="*/ 645 w 12018"/>
                <a:gd name="connsiteY12" fmla="*/ 8895 h 12878"/>
                <a:gd name="connsiteX13" fmla="*/ 645 w 12018"/>
                <a:gd name="connsiteY13" fmla="*/ 8213 h 12878"/>
                <a:gd name="connsiteX14" fmla="*/ 645 w 12018"/>
                <a:gd name="connsiteY14" fmla="*/ 7530 h 12878"/>
                <a:gd name="connsiteX15" fmla="*/ 645 w 12018"/>
                <a:gd name="connsiteY15" fmla="*/ 6848 h 12878"/>
                <a:gd name="connsiteX16" fmla="*/ 645 w 12018"/>
                <a:gd name="connsiteY16" fmla="*/ 6166 h 12878"/>
                <a:gd name="connsiteX17" fmla="*/ 645 w 12018"/>
                <a:gd name="connsiteY17" fmla="*/ 5483 h 12878"/>
                <a:gd name="connsiteX18" fmla="*/ 1503 w 12018"/>
                <a:gd name="connsiteY18" fmla="*/ 4801 h 12878"/>
                <a:gd name="connsiteX19" fmla="*/ 1503 w 12018"/>
                <a:gd name="connsiteY19" fmla="*/ 4119 h 12878"/>
                <a:gd name="connsiteX20" fmla="*/ 1503 w 12018"/>
                <a:gd name="connsiteY20" fmla="*/ 3436 h 12878"/>
                <a:gd name="connsiteX21" fmla="*/ 1074 w 12018"/>
                <a:gd name="connsiteY21" fmla="*/ 3436 h 12878"/>
                <a:gd name="connsiteX22" fmla="*/ 645 w 12018"/>
                <a:gd name="connsiteY22" fmla="*/ 2754 h 12878"/>
                <a:gd name="connsiteX23" fmla="*/ 4518 w 12018"/>
                <a:gd name="connsiteY23" fmla="*/ 5553 h 12878"/>
                <a:gd name="connsiteX24" fmla="*/ 4507 w 12018"/>
                <a:gd name="connsiteY24" fmla="*/ 3436 h 12878"/>
                <a:gd name="connsiteX25" fmla="*/ 4078 w 12018"/>
                <a:gd name="connsiteY25" fmla="*/ 1389 h 12878"/>
                <a:gd name="connsiteX26" fmla="*/ 4507 w 12018"/>
                <a:gd name="connsiteY26" fmla="*/ 25 h 12878"/>
                <a:gd name="connsiteX27" fmla="*/ 6224 w 12018"/>
                <a:gd name="connsiteY27" fmla="*/ 707 h 12878"/>
                <a:gd name="connsiteX28" fmla="*/ 6224 w 12018"/>
                <a:gd name="connsiteY28" fmla="*/ 1390 h 12878"/>
                <a:gd name="connsiteX29" fmla="*/ 6653 w 12018"/>
                <a:gd name="connsiteY29" fmla="*/ 1389 h 12878"/>
                <a:gd name="connsiteX30" fmla="*/ 7082 w 12018"/>
                <a:gd name="connsiteY30" fmla="*/ 1389 h 12878"/>
                <a:gd name="connsiteX31" fmla="*/ 7511 w 12018"/>
                <a:gd name="connsiteY31" fmla="*/ 2072 h 12878"/>
                <a:gd name="connsiteX32" fmla="*/ 7940 w 12018"/>
                <a:gd name="connsiteY32" fmla="*/ 2072 h 12878"/>
                <a:gd name="connsiteX33" fmla="*/ 7941 w 12018"/>
                <a:gd name="connsiteY33" fmla="*/ 2072 h 12878"/>
                <a:gd name="connsiteX34" fmla="*/ 8799 w 12018"/>
                <a:gd name="connsiteY34" fmla="*/ 1389 h 12878"/>
                <a:gd name="connsiteX35" fmla="*/ 9657 w 12018"/>
                <a:gd name="connsiteY35" fmla="*/ 707 h 12878"/>
                <a:gd name="connsiteX36" fmla="*/ 10086 w 12018"/>
                <a:gd name="connsiteY36" fmla="*/ 707 h 12878"/>
                <a:gd name="connsiteX37" fmla="*/ 10515 w 12018"/>
                <a:gd name="connsiteY37" fmla="*/ 707 h 12878"/>
                <a:gd name="connsiteX38" fmla="*/ 11803 w 12018"/>
                <a:gd name="connsiteY38" fmla="*/ 1389 h 12878"/>
                <a:gd name="connsiteX39" fmla="*/ 11803 w 12018"/>
                <a:gd name="connsiteY39" fmla="*/ 2754 h 12878"/>
                <a:gd name="connsiteX40" fmla="*/ 11803 w 12018"/>
                <a:gd name="connsiteY40" fmla="*/ 4119 h 12878"/>
                <a:gd name="connsiteX41" fmla="*/ 11374 w 12018"/>
                <a:gd name="connsiteY41" fmla="*/ 4119 h 12878"/>
                <a:gd name="connsiteX42" fmla="*/ 10944 w 12018"/>
                <a:gd name="connsiteY42" fmla="*/ 4801 h 12878"/>
                <a:gd name="connsiteX43" fmla="*/ 10944 w 12018"/>
                <a:gd name="connsiteY43" fmla="*/ 5483 h 12878"/>
                <a:gd name="connsiteX44" fmla="*/ 10515 w 12018"/>
                <a:gd name="connsiteY44" fmla="*/ 6166 h 12878"/>
                <a:gd name="connsiteX45" fmla="*/ 10086 w 12018"/>
                <a:gd name="connsiteY45" fmla="*/ 6848 h 12878"/>
                <a:gd name="connsiteX46" fmla="*/ 10086 w 12018"/>
                <a:gd name="connsiteY46" fmla="*/ 8213 h 12878"/>
                <a:gd name="connsiteX47" fmla="*/ 10247 w 12018"/>
                <a:gd name="connsiteY47" fmla="*/ 9228 h 12878"/>
                <a:gd name="connsiteX48" fmla="*/ 10399 w 12018"/>
                <a:gd name="connsiteY48" fmla="*/ 9878 h 12878"/>
                <a:gd name="connsiteX49" fmla="*/ 10722 w 12018"/>
                <a:gd name="connsiteY49" fmla="*/ 10203 h 12878"/>
                <a:gd name="connsiteX50" fmla="*/ 10908 w 12018"/>
                <a:gd name="connsiteY50" fmla="*/ 10703 h 12878"/>
                <a:gd name="connsiteX51" fmla="*/ 11010 w 12018"/>
                <a:gd name="connsiteY51" fmla="*/ 11153 h 12878"/>
                <a:gd name="connsiteX52" fmla="*/ 10874 w 12018"/>
                <a:gd name="connsiteY52" fmla="*/ 12228 h 12878"/>
                <a:gd name="connsiteX53" fmla="*/ 10620 w 12018"/>
                <a:gd name="connsiteY53" fmla="*/ 12528 h 12878"/>
                <a:gd name="connsiteX54" fmla="*/ 10349 w 12018"/>
                <a:gd name="connsiteY54" fmla="*/ 12878 h 12878"/>
                <a:gd name="connsiteX55" fmla="*/ 9942 w 12018"/>
                <a:gd name="connsiteY55" fmla="*/ 12003 h 12878"/>
                <a:gd name="connsiteX56" fmla="*/ 9332 w 12018"/>
                <a:gd name="connsiteY56" fmla="*/ 11978 h 12878"/>
                <a:gd name="connsiteX57" fmla="*/ 9027 w 12018"/>
                <a:gd name="connsiteY57" fmla="*/ 11553 h 12878"/>
                <a:gd name="connsiteX58" fmla="*/ 8484 w 12018"/>
                <a:gd name="connsiteY58" fmla="*/ 11778 h 12878"/>
                <a:gd name="connsiteX59" fmla="*/ 8281 w 12018"/>
                <a:gd name="connsiteY59" fmla="*/ 11328 h 12878"/>
                <a:gd name="connsiteX60" fmla="*/ 7959 w 12018"/>
                <a:gd name="connsiteY60" fmla="*/ 10703 h 12878"/>
                <a:gd name="connsiteX61" fmla="*/ 7705 w 12018"/>
                <a:gd name="connsiteY61" fmla="*/ 10553 h 12878"/>
                <a:gd name="connsiteX62" fmla="*/ 7298 w 12018"/>
                <a:gd name="connsiteY62" fmla="*/ 10703 h 12878"/>
                <a:gd name="connsiteX63" fmla="*/ 6789 w 12018"/>
                <a:gd name="connsiteY63" fmla="*/ 10653 h 12878"/>
                <a:gd name="connsiteX64" fmla="*/ 6399 w 12018"/>
                <a:gd name="connsiteY64" fmla="*/ 10178 h 12878"/>
                <a:gd name="connsiteX65" fmla="*/ 6077 w 12018"/>
                <a:gd name="connsiteY65" fmla="*/ 9878 h 12878"/>
                <a:gd name="connsiteX66" fmla="*/ 5467 w 12018"/>
                <a:gd name="connsiteY66" fmla="*/ 9978 h 12878"/>
                <a:gd name="connsiteX67" fmla="*/ 5162 w 12018"/>
                <a:gd name="connsiteY67" fmla="*/ 10278 h 12878"/>
                <a:gd name="connsiteX68" fmla="*/ 4552 w 12018"/>
                <a:gd name="connsiteY68" fmla="*/ 10853 h 12878"/>
                <a:gd name="connsiteX69" fmla="*/ 4671 w 12018"/>
                <a:gd name="connsiteY69" fmla="*/ 11253 h 12878"/>
                <a:gd name="connsiteX70" fmla="*/ 4518 w 12018"/>
                <a:gd name="connsiteY70" fmla="*/ 12353 h 12878"/>
                <a:gd name="connsiteX71" fmla="*/ 4298 w 12018"/>
                <a:gd name="connsiteY71" fmla="*/ 12728 h 12878"/>
                <a:gd name="connsiteX72" fmla="*/ 3755 w 12018"/>
                <a:gd name="connsiteY72" fmla="*/ 12678 h 12878"/>
                <a:gd name="connsiteX73" fmla="*/ 3738 w 12018"/>
                <a:gd name="connsiteY73" fmla="*/ 12503 h 12878"/>
                <a:gd name="connsiteX74" fmla="*/ 3705 w 12018"/>
                <a:gd name="connsiteY74" fmla="*/ 12678 h 12878"/>
                <a:gd name="connsiteX0" fmla="*/ 4347 w 12660"/>
                <a:gd name="connsiteY0" fmla="*/ 12678 h 12878"/>
                <a:gd name="connsiteX1" fmla="*/ 4075 w 12660"/>
                <a:gd name="connsiteY1" fmla="*/ 12203 h 12878"/>
                <a:gd name="connsiteX2" fmla="*/ 3431 w 12660"/>
                <a:gd name="connsiteY2" fmla="*/ 12053 h 12878"/>
                <a:gd name="connsiteX3" fmla="*/ 3433 w 12660"/>
                <a:gd name="connsiteY3" fmla="*/ 11624 h 12878"/>
                <a:gd name="connsiteX4" fmla="*/ 3433 w 12660"/>
                <a:gd name="connsiteY4" fmla="*/ 11624 h 12878"/>
                <a:gd name="connsiteX5" fmla="*/ 3109 w 12660"/>
                <a:gd name="connsiteY5" fmla="*/ 10953 h 12878"/>
                <a:gd name="connsiteX6" fmla="*/ 2957 w 12660"/>
                <a:gd name="connsiteY6" fmla="*/ 10928 h 12878"/>
                <a:gd name="connsiteX7" fmla="*/ 2575 w 12660"/>
                <a:gd name="connsiteY7" fmla="*/ 10942 h 12878"/>
                <a:gd name="connsiteX8" fmla="*/ 2145 w 12660"/>
                <a:gd name="connsiteY8" fmla="*/ 10942 h 12878"/>
                <a:gd name="connsiteX9" fmla="*/ 1716 w 12660"/>
                <a:gd name="connsiteY9" fmla="*/ 10260 h 12878"/>
                <a:gd name="connsiteX10" fmla="*/ 1716 w 12660"/>
                <a:gd name="connsiteY10" fmla="*/ 10260 h 12878"/>
                <a:gd name="connsiteX11" fmla="*/ 1287 w 12660"/>
                <a:gd name="connsiteY11" fmla="*/ 9577 h 12878"/>
                <a:gd name="connsiteX12" fmla="*/ 1287 w 12660"/>
                <a:gd name="connsiteY12" fmla="*/ 8895 h 12878"/>
                <a:gd name="connsiteX13" fmla="*/ 1287 w 12660"/>
                <a:gd name="connsiteY13" fmla="*/ 8213 h 12878"/>
                <a:gd name="connsiteX14" fmla="*/ 1287 w 12660"/>
                <a:gd name="connsiteY14" fmla="*/ 7530 h 12878"/>
                <a:gd name="connsiteX15" fmla="*/ 1287 w 12660"/>
                <a:gd name="connsiteY15" fmla="*/ 6848 h 12878"/>
                <a:gd name="connsiteX16" fmla="*/ 1287 w 12660"/>
                <a:gd name="connsiteY16" fmla="*/ 6166 h 12878"/>
                <a:gd name="connsiteX17" fmla="*/ 1287 w 12660"/>
                <a:gd name="connsiteY17" fmla="*/ 5483 h 12878"/>
                <a:gd name="connsiteX18" fmla="*/ 2145 w 12660"/>
                <a:gd name="connsiteY18" fmla="*/ 4801 h 12878"/>
                <a:gd name="connsiteX19" fmla="*/ 2145 w 12660"/>
                <a:gd name="connsiteY19" fmla="*/ 4119 h 12878"/>
                <a:gd name="connsiteX20" fmla="*/ 2145 w 12660"/>
                <a:gd name="connsiteY20" fmla="*/ 3436 h 12878"/>
                <a:gd name="connsiteX21" fmla="*/ 1716 w 12660"/>
                <a:gd name="connsiteY21" fmla="*/ 3436 h 12878"/>
                <a:gd name="connsiteX22" fmla="*/ 1287 w 12660"/>
                <a:gd name="connsiteY22" fmla="*/ 2754 h 12878"/>
                <a:gd name="connsiteX23" fmla="*/ 0 w 12660"/>
                <a:gd name="connsiteY23" fmla="*/ 707 h 12878"/>
                <a:gd name="connsiteX24" fmla="*/ 5149 w 12660"/>
                <a:gd name="connsiteY24" fmla="*/ 3436 h 12878"/>
                <a:gd name="connsiteX25" fmla="*/ 4720 w 12660"/>
                <a:gd name="connsiteY25" fmla="*/ 1389 h 12878"/>
                <a:gd name="connsiteX26" fmla="*/ 5149 w 12660"/>
                <a:gd name="connsiteY26" fmla="*/ 25 h 12878"/>
                <a:gd name="connsiteX27" fmla="*/ 6866 w 12660"/>
                <a:gd name="connsiteY27" fmla="*/ 707 h 12878"/>
                <a:gd name="connsiteX28" fmla="*/ 6866 w 12660"/>
                <a:gd name="connsiteY28" fmla="*/ 1390 h 12878"/>
                <a:gd name="connsiteX29" fmla="*/ 7295 w 12660"/>
                <a:gd name="connsiteY29" fmla="*/ 1389 h 12878"/>
                <a:gd name="connsiteX30" fmla="*/ 7724 w 12660"/>
                <a:gd name="connsiteY30" fmla="*/ 1389 h 12878"/>
                <a:gd name="connsiteX31" fmla="*/ 8153 w 12660"/>
                <a:gd name="connsiteY31" fmla="*/ 2072 h 12878"/>
                <a:gd name="connsiteX32" fmla="*/ 8582 w 12660"/>
                <a:gd name="connsiteY32" fmla="*/ 2072 h 12878"/>
                <a:gd name="connsiteX33" fmla="*/ 8583 w 12660"/>
                <a:gd name="connsiteY33" fmla="*/ 2072 h 12878"/>
                <a:gd name="connsiteX34" fmla="*/ 9441 w 12660"/>
                <a:gd name="connsiteY34" fmla="*/ 1389 h 12878"/>
                <a:gd name="connsiteX35" fmla="*/ 10299 w 12660"/>
                <a:gd name="connsiteY35" fmla="*/ 707 h 12878"/>
                <a:gd name="connsiteX36" fmla="*/ 10728 w 12660"/>
                <a:gd name="connsiteY36" fmla="*/ 707 h 12878"/>
                <a:gd name="connsiteX37" fmla="*/ 11157 w 12660"/>
                <a:gd name="connsiteY37" fmla="*/ 707 h 12878"/>
                <a:gd name="connsiteX38" fmla="*/ 12445 w 12660"/>
                <a:gd name="connsiteY38" fmla="*/ 1389 h 12878"/>
                <a:gd name="connsiteX39" fmla="*/ 12445 w 12660"/>
                <a:gd name="connsiteY39" fmla="*/ 2754 h 12878"/>
                <a:gd name="connsiteX40" fmla="*/ 12445 w 12660"/>
                <a:gd name="connsiteY40" fmla="*/ 4119 h 12878"/>
                <a:gd name="connsiteX41" fmla="*/ 12016 w 12660"/>
                <a:gd name="connsiteY41" fmla="*/ 4119 h 12878"/>
                <a:gd name="connsiteX42" fmla="*/ 11586 w 12660"/>
                <a:gd name="connsiteY42" fmla="*/ 4801 h 12878"/>
                <a:gd name="connsiteX43" fmla="*/ 11586 w 12660"/>
                <a:gd name="connsiteY43" fmla="*/ 5483 h 12878"/>
                <a:gd name="connsiteX44" fmla="*/ 11157 w 12660"/>
                <a:gd name="connsiteY44" fmla="*/ 6166 h 12878"/>
                <a:gd name="connsiteX45" fmla="*/ 10728 w 12660"/>
                <a:gd name="connsiteY45" fmla="*/ 6848 h 12878"/>
                <a:gd name="connsiteX46" fmla="*/ 10728 w 12660"/>
                <a:gd name="connsiteY46" fmla="*/ 8213 h 12878"/>
                <a:gd name="connsiteX47" fmla="*/ 10889 w 12660"/>
                <a:gd name="connsiteY47" fmla="*/ 9228 h 12878"/>
                <a:gd name="connsiteX48" fmla="*/ 11041 w 12660"/>
                <a:gd name="connsiteY48" fmla="*/ 9878 h 12878"/>
                <a:gd name="connsiteX49" fmla="*/ 11364 w 12660"/>
                <a:gd name="connsiteY49" fmla="*/ 10203 h 12878"/>
                <a:gd name="connsiteX50" fmla="*/ 11550 w 12660"/>
                <a:gd name="connsiteY50" fmla="*/ 10703 h 12878"/>
                <a:gd name="connsiteX51" fmla="*/ 11652 w 12660"/>
                <a:gd name="connsiteY51" fmla="*/ 11153 h 12878"/>
                <a:gd name="connsiteX52" fmla="*/ 11516 w 12660"/>
                <a:gd name="connsiteY52" fmla="*/ 12228 h 12878"/>
                <a:gd name="connsiteX53" fmla="*/ 11262 w 12660"/>
                <a:gd name="connsiteY53" fmla="*/ 12528 h 12878"/>
                <a:gd name="connsiteX54" fmla="*/ 10991 w 12660"/>
                <a:gd name="connsiteY54" fmla="*/ 12878 h 12878"/>
                <a:gd name="connsiteX55" fmla="*/ 10584 w 12660"/>
                <a:gd name="connsiteY55" fmla="*/ 12003 h 12878"/>
                <a:gd name="connsiteX56" fmla="*/ 9974 w 12660"/>
                <a:gd name="connsiteY56" fmla="*/ 11978 h 12878"/>
                <a:gd name="connsiteX57" fmla="*/ 9669 w 12660"/>
                <a:gd name="connsiteY57" fmla="*/ 11553 h 12878"/>
                <a:gd name="connsiteX58" fmla="*/ 9126 w 12660"/>
                <a:gd name="connsiteY58" fmla="*/ 11778 h 12878"/>
                <a:gd name="connsiteX59" fmla="*/ 8923 w 12660"/>
                <a:gd name="connsiteY59" fmla="*/ 11328 h 12878"/>
                <a:gd name="connsiteX60" fmla="*/ 8601 w 12660"/>
                <a:gd name="connsiteY60" fmla="*/ 10703 h 12878"/>
                <a:gd name="connsiteX61" fmla="*/ 8347 w 12660"/>
                <a:gd name="connsiteY61" fmla="*/ 10553 h 12878"/>
                <a:gd name="connsiteX62" fmla="*/ 7940 w 12660"/>
                <a:gd name="connsiteY62" fmla="*/ 10703 h 12878"/>
                <a:gd name="connsiteX63" fmla="*/ 7431 w 12660"/>
                <a:gd name="connsiteY63" fmla="*/ 10653 h 12878"/>
                <a:gd name="connsiteX64" fmla="*/ 7041 w 12660"/>
                <a:gd name="connsiteY64" fmla="*/ 10178 h 12878"/>
                <a:gd name="connsiteX65" fmla="*/ 6719 w 12660"/>
                <a:gd name="connsiteY65" fmla="*/ 9878 h 12878"/>
                <a:gd name="connsiteX66" fmla="*/ 6109 w 12660"/>
                <a:gd name="connsiteY66" fmla="*/ 9978 h 12878"/>
                <a:gd name="connsiteX67" fmla="*/ 5804 w 12660"/>
                <a:gd name="connsiteY67" fmla="*/ 10278 h 12878"/>
                <a:gd name="connsiteX68" fmla="*/ 5194 w 12660"/>
                <a:gd name="connsiteY68" fmla="*/ 10853 h 12878"/>
                <a:gd name="connsiteX69" fmla="*/ 5313 w 12660"/>
                <a:gd name="connsiteY69" fmla="*/ 11253 h 12878"/>
                <a:gd name="connsiteX70" fmla="*/ 5160 w 12660"/>
                <a:gd name="connsiteY70" fmla="*/ 12353 h 12878"/>
                <a:gd name="connsiteX71" fmla="*/ 4940 w 12660"/>
                <a:gd name="connsiteY71" fmla="*/ 12728 h 12878"/>
                <a:gd name="connsiteX72" fmla="*/ 4397 w 12660"/>
                <a:gd name="connsiteY72" fmla="*/ 12678 h 12878"/>
                <a:gd name="connsiteX73" fmla="*/ 4380 w 12660"/>
                <a:gd name="connsiteY73" fmla="*/ 12503 h 12878"/>
                <a:gd name="connsiteX74" fmla="*/ 4347 w 12660"/>
                <a:gd name="connsiteY74" fmla="*/ 12678 h 12878"/>
                <a:gd name="connsiteX0" fmla="*/ 4347 w 12660"/>
                <a:gd name="connsiteY0" fmla="*/ 14143 h 14343"/>
                <a:gd name="connsiteX1" fmla="*/ 4075 w 12660"/>
                <a:gd name="connsiteY1" fmla="*/ 13668 h 14343"/>
                <a:gd name="connsiteX2" fmla="*/ 3431 w 12660"/>
                <a:gd name="connsiteY2" fmla="*/ 13518 h 14343"/>
                <a:gd name="connsiteX3" fmla="*/ 3433 w 12660"/>
                <a:gd name="connsiteY3" fmla="*/ 13089 h 14343"/>
                <a:gd name="connsiteX4" fmla="*/ 3433 w 12660"/>
                <a:gd name="connsiteY4" fmla="*/ 13089 h 14343"/>
                <a:gd name="connsiteX5" fmla="*/ 3109 w 12660"/>
                <a:gd name="connsiteY5" fmla="*/ 12418 h 14343"/>
                <a:gd name="connsiteX6" fmla="*/ 2957 w 12660"/>
                <a:gd name="connsiteY6" fmla="*/ 12393 h 14343"/>
                <a:gd name="connsiteX7" fmla="*/ 2575 w 12660"/>
                <a:gd name="connsiteY7" fmla="*/ 12407 h 14343"/>
                <a:gd name="connsiteX8" fmla="*/ 2145 w 12660"/>
                <a:gd name="connsiteY8" fmla="*/ 12407 h 14343"/>
                <a:gd name="connsiteX9" fmla="*/ 1716 w 12660"/>
                <a:gd name="connsiteY9" fmla="*/ 11725 h 14343"/>
                <a:gd name="connsiteX10" fmla="*/ 1716 w 12660"/>
                <a:gd name="connsiteY10" fmla="*/ 11725 h 14343"/>
                <a:gd name="connsiteX11" fmla="*/ 1287 w 12660"/>
                <a:gd name="connsiteY11" fmla="*/ 11042 h 14343"/>
                <a:gd name="connsiteX12" fmla="*/ 1287 w 12660"/>
                <a:gd name="connsiteY12" fmla="*/ 10360 h 14343"/>
                <a:gd name="connsiteX13" fmla="*/ 1287 w 12660"/>
                <a:gd name="connsiteY13" fmla="*/ 9678 h 14343"/>
                <a:gd name="connsiteX14" fmla="*/ 1287 w 12660"/>
                <a:gd name="connsiteY14" fmla="*/ 8995 h 14343"/>
                <a:gd name="connsiteX15" fmla="*/ 1287 w 12660"/>
                <a:gd name="connsiteY15" fmla="*/ 8313 h 14343"/>
                <a:gd name="connsiteX16" fmla="*/ 1287 w 12660"/>
                <a:gd name="connsiteY16" fmla="*/ 7631 h 14343"/>
                <a:gd name="connsiteX17" fmla="*/ 1287 w 12660"/>
                <a:gd name="connsiteY17" fmla="*/ 6948 h 14343"/>
                <a:gd name="connsiteX18" fmla="*/ 2145 w 12660"/>
                <a:gd name="connsiteY18" fmla="*/ 6266 h 14343"/>
                <a:gd name="connsiteX19" fmla="*/ 2145 w 12660"/>
                <a:gd name="connsiteY19" fmla="*/ 5584 h 14343"/>
                <a:gd name="connsiteX20" fmla="*/ 2145 w 12660"/>
                <a:gd name="connsiteY20" fmla="*/ 4901 h 14343"/>
                <a:gd name="connsiteX21" fmla="*/ 1716 w 12660"/>
                <a:gd name="connsiteY21" fmla="*/ 4901 h 14343"/>
                <a:gd name="connsiteX22" fmla="*/ 1287 w 12660"/>
                <a:gd name="connsiteY22" fmla="*/ 4219 h 14343"/>
                <a:gd name="connsiteX23" fmla="*/ 0 w 12660"/>
                <a:gd name="connsiteY23" fmla="*/ 2172 h 14343"/>
                <a:gd name="connsiteX24" fmla="*/ 1287 w 12660"/>
                <a:gd name="connsiteY24" fmla="*/ 125 h 14343"/>
                <a:gd name="connsiteX25" fmla="*/ 4720 w 12660"/>
                <a:gd name="connsiteY25" fmla="*/ 2854 h 14343"/>
                <a:gd name="connsiteX26" fmla="*/ 5149 w 12660"/>
                <a:gd name="connsiteY26" fmla="*/ 1490 h 14343"/>
                <a:gd name="connsiteX27" fmla="*/ 6866 w 12660"/>
                <a:gd name="connsiteY27" fmla="*/ 2172 h 14343"/>
                <a:gd name="connsiteX28" fmla="*/ 6866 w 12660"/>
                <a:gd name="connsiteY28" fmla="*/ 2855 h 14343"/>
                <a:gd name="connsiteX29" fmla="*/ 7295 w 12660"/>
                <a:gd name="connsiteY29" fmla="*/ 2854 h 14343"/>
                <a:gd name="connsiteX30" fmla="*/ 7724 w 12660"/>
                <a:gd name="connsiteY30" fmla="*/ 2854 h 14343"/>
                <a:gd name="connsiteX31" fmla="*/ 8153 w 12660"/>
                <a:gd name="connsiteY31" fmla="*/ 3537 h 14343"/>
                <a:gd name="connsiteX32" fmla="*/ 8582 w 12660"/>
                <a:gd name="connsiteY32" fmla="*/ 3537 h 14343"/>
                <a:gd name="connsiteX33" fmla="*/ 8583 w 12660"/>
                <a:gd name="connsiteY33" fmla="*/ 3537 h 14343"/>
                <a:gd name="connsiteX34" fmla="*/ 9441 w 12660"/>
                <a:gd name="connsiteY34" fmla="*/ 2854 h 14343"/>
                <a:gd name="connsiteX35" fmla="*/ 10299 w 12660"/>
                <a:gd name="connsiteY35" fmla="*/ 2172 h 14343"/>
                <a:gd name="connsiteX36" fmla="*/ 10728 w 12660"/>
                <a:gd name="connsiteY36" fmla="*/ 2172 h 14343"/>
                <a:gd name="connsiteX37" fmla="*/ 11157 w 12660"/>
                <a:gd name="connsiteY37" fmla="*/ 2172 h 14343"/>
                <a:gd name="connsiteX38" fmla="*/ 12445 w 12660"/>
                <a:gd name="connsiteY38" fmla="*/ 2854 h 14343"/>
                <a:gd name="connsiteX39" fmla="*/ 12445 w 12660"/>
                <a:gd name="connsiteY39" fmla="*/ 4219 h 14343"/>
                <a:gd name="connsiteX40" fmla="*/ 12445 w 12660"/>
                <a:gd name="connsiteY40" fmla="*/ 5584 h 14343"/>
                <a:gd name="connsiteX41" fmla="*/ 12016 w 12660"/>
                <a:gd name="connsiteY41" fmla="*/ 5584 h 14343"/>
                <a:gd name="connsiteX42" fmla="*/ 11586 w 12660"/>
                <a:gd name="connsiteY42" fmla="*/ 6266 h 14343"/>
                <a:gd name="connsiteX43" fmla="*/ 11586 w 12660"/>
                <a:gd name="connsiteY43" fmla="*/ 6948 h 14343"/>
                <a:gd name="connsiteX44" fmla="*/ 11157 w 12660"/>
                <a:gd name="connsiteY44" fmla="*/ 7631 h 14343"/>
                <a:gd name="connsiteX45" fmla="*/ 10728 w 12660"/>
                <a:gd name="connsiteY45" fmla="*/ 8313 h 14343"/>
                <a:gd name="connsiteX46" fmla="*/ 10728 w 12660"/>
                <a:gd name="connsiteY46" fmla="*/ 9678 h 14343"/>
                <a:gd name="connsiteX47" fmla="*/ 10889 w 12660"/>
                <a:gd name="connsiteY47" fmla="*/ 10693 h 14343"/>
                <a:gd name="connsiteX48" fmla="*/ 11041 w 12660"/>
                <a:gd name="connsiteY48" fmla="*/ 11343 h 14343"/>
                <a:gd name="connsiteX49" fmla="*/ 11364 w 12660"/>
                <a:gd name="connsiteY49" fmla="*/ 11668 h 14343"/>
                <a:gd name="connsiteX50" fmla="*/ 11550 w 12660"/>
                <a:gd name="connsiteY50" fmla="*/ 12168 h 14343"/>
                <a:gd name="connsiteX51" fmla="*/ 11652 w 12660"/>
                <a:gd name="connsiteY51" fmla="*/ 12618 h 14343"/>
                <a:gd name="connsiteX52" fmla="*/ 11516 w 12660"/>
                <a:gd name="connsiteY52" fmla="*/ 13693 h 14343"/>
                <a:gd name="connsiteX53" fmla="*/ 11262 w 12660"/>
                <a:gd name="connsiteY53" fmla="*/ 13993 h 14343"/>
                <a:gd name="connsiteX54" fmla="*/ 10991 w 12660"/>
                <a:gd name="connsiteY54" fmla="*/ 14343 h 14343"/>
                <a:gd name="connsiteX55" fmla="*/ 10584 w 12660"/>
                <a:gd name="connsiteY55" fmla="*/ 13468 h 14343"/>
                <a:gd name="connsiteX56" fmla="*/ 9974 w 12660"/>
                <a:gd name="connsiteY56" fmla="*/ 13443 h 14343"/>
                <a:gd name="connsiteX57" fmla="*/ 9669 w 12660"/>
                <a:gd name="connsiteY57" fmla="*/ 13018 h 14343"/>
                <a:gd name="connsiteX58" fmla="*/ 9126 w 12660"/>
                <a:gd name="connsiteY58" fmla="*/ 13243 h 14343"/>
                <a:gd name="connsiteX59" fmla="*/ 8923 w 12660"/>
                <a:gd name="connsiteY59" fmla="*/ 12793 h 14343"/>
                <a:gd name="connsiteX60" fmla="*/ 8601 w 12660"/>
                <a:gd name="connsiteY60" fmla="*/ 12168 h 14343"/>
                <a:gd name="connsiteX61" fmla="*/ 8347 w 12660"/>
                <a:gd name="connsiteY61" fmla="*/ 12018 h 14343"/>
                <a:gd name="connsiteX62" fmla="*/ 7940 w 12660"/>
                <a:gd name="connsiteY62" fmla="*/ 12168 h 14343"/>
                <a:gd name="connsiteX63" fmla="*/ 7431 w 12660"/>
                <a:gd name="connsiteY63" fmla="*/ 12118 h 14343"/>
                <a:gd name="connsiteX64" fmla="*/ 7041 w 12660"/>
                <a:gd name="connsiteY64" fmla="*/ 11643 h 14343"/>
                <a:gd name="connsiteX65" fmla="*/ 6719 w 12660"/>
                <a:gd name="connsiteY65" fmla="*/ 11343 h 14343"/>
                <a:gd name="connsiteX66" fmla="*/ 6109 w 12660"/>
                <a:gd name="connsiteY66" fmla="*/ 11443 h 14343"/>
                <a:gd name="connsiteX67" fmla="*/ 5804 w 12660"/>
                <a:gd name="connsiteY67" fmla="*/ 11743 h 14343"/>
                <a:gd name="connsiteX68" fmla="*/ 5194 w 12660"/>
                <a:gd name="connsiteY68" fmla="*/ 12318 h 14343"/>
                <a:gd name="connsiteX69" fmla="*/ 5313 w 12660"/>
                <a:gd name="connsiteY69" fmla="*/ 12718 h 14343"/>
                <a:gd name="connsiteX70" fmla="*/ 5160 w 12660"/>
                <a:gd name="connsiteY70" fmla="*/ 13818 h 14343"/>
                <a:gd name="connsiteX71" fmla="*/ 4940 w 12660"/>
                <a:gd name="connsiteY71" fmla="*/ 14193 h 14343"/>
                <a:gd name="connsiteX72" fmla="*/ 4397 w 12660"/>
                <a:gd name="connsiteY72" fmla="*/ 14143 h 14343"/>
                <a:gd name="connsiteX73" fmla="*/ 4380 w 12660"/>
                <a:gd name="connsiteY73" fmla="*/ 13968 h 14343"/>
                <a:gd name="connsiteX74" fmla="*/ 4347 w 12660"/>
                <a:gd name="connsiteY74" fmla="*/ 14143 h 14343"/>
                <a:gd name="connsiteX0" fmla="*/ 4347 w 12660"/>
                <a:gd name="connsiteY0" fmla="*/ 14825 h 15025"/>
                <a:gd name="connsiteX1" fmla="*/ 4075 w 12660"/>
                <a:gd name="connsiteY1" fmla="*/ 14350 h 15025"/>
                <a:gd name="connsiteX2" fmla="*/ 3431 w 12660"/>
                <a:gd name="connsiteY2" fmla="*/ 14200 h 15025"/>
                <a:gd name="connsiteX3" fmla="*/ 3433 w 12660"/>
                <a:gd name="connsiteY3" fmla="*/ 13771 h 15025"/>
                <a:gd name="connsiteX4" fmla="*/ 3433 w 12660"/>
                <a:gd name="connsiteY4" fmla="*/ 13771 h 15025"/>
                <a:gd name="connsiteX5" fmla="*/ 3109 w 12660"/>
                <a:gd name="connsiteY5" fmla="*/ 13100 h 15025"/>
                <a:gd name="connsiteX6" fmla="*/ 2957 w 12660"/>
                <a:gd name="connsiteY6" fmla="*/ 13075 h 15025"/>
                <a:gd name="connsiteX7" fmla="*/ 2575 w 12660"/>
                <a:gd name="connsiteY7" fmla="*/ 13089 h 15025"/>
                <a:gd name="connsiteX8" fmla="*/ 2145 w 12660"/>
                <a:gd name="connsiteY8" fmla="*/ 13089 h 15025"/>
                <a:gd name="connsiteX9" fmla="*/ 1716 w 12660"/>
                <a:gd name="connsiteY9" fmla="*/ 12407 h 15025"/>
                <a:gd name="connsiteX10" fmla="*/ 1716 w 12660"/>
                <a:gd name="connsiteY10" fmla="*/ 12407 h 15025"/>
                <a:gd name="connsiteX11" fmla="*/ 1287 w 12660"/>
                <a:gd name="connsiteY11" fmla="*/ 11724 h 15025"/>
                <a:gd name="connsiteX12" fmla="*/ 1287 w 12660"/>
                <a:gd name="connsiteY12" fmla="*/ 11042 h 15025"/>
                <a:gd name="connsiteX13" fmla="*/ 1287 w 12660"/>
                <a:gd name="connsiteY13" fmla="*/ 10360 h 15025"/>
                <a:gd name="connsiteX14" fmla="*/ 1287 w 12660"/>
                <a:gd name="connsiteY14" fmla="*/ 9677 h 15025"/>
                <a:gd name="connsiteX15" fmla="*/ 1287 w 12660"/>
                <a:gd name="connsiteY15" fmla="*/ 8995 h 15025"/>
                <a:gd name="connsiteX16" fmla="*/ 1287 w 12660"/>
                <a:gd name="connsiteY16" fmla="*/ 8313 h 15025"/>
                <a:gd name="connsiteX17" fmla="*/ 1287 w 12660"/>
                <a:gd name="connsiteY17" fmla="*/ 7630 h 15025"/>
                <a:gd name="connsiteX18" fmla="*/ 2145 w 12660"/>
                <a:gd name="connsiteY18" fmla="*/ 6948 h 15025"/>
                <a:gd name="connsiteX19" fmla="*/ 2145 w 12660"/>
                <a:gd name="connsiteY19" fmla="*/ 6266 h 15025"/>
                <a:gd name="connsiteX20" fmla="*/ 2145 w 12660"/>
                <a:gd name="connsiteY20" fmla="*/ 5583 h 15025"/>
                <a:gd name="connsiteX21" fmla="*/ 1716 w 12660"/>
                <a:gd name="connsiteY21" fmla="*/ 5583 h 15025"/>
                <a:gd name="connsiteX22" fmla="*/ 1287 w 12660"/>
                <a:gd name="connsiteY22" fmla="*/ 4901 h 15025"/>
                <a:gd name="connsiteX23" fmla="*/ 0 w 12660"/>
                <a:gd name="connsiteY23" fmla="*/ 2854 h 15025"/>
                <a:gd name="connsiteX24" fmla="*/ 1287 w 12660"/>
                <a:gd name="connsiteY24" fmla="*/ 807 h 15025"/>
                <a:gd name="connsiteX25" fmla="*/ 3433 w 12660"/>
                <a:gd name="connsiteY25" fmla="*/ 125 h 15025"/>
                <a:gd name="connsiteX26" fmla="*/ 5149 w 12660"/>
                <a:gd name="connsiteY26" fmla="*/ 2172 h 15025"/>
                <a:gd name="connsiteX27" fmla="*/ 6866 w 12660"/>
                <a:gd name="connsiteY27" fmla="*/ 2854 h 15025"/>
                <a:gd name="connsiteX28" fmla="*/ 6866 w 12660"/>
                <a:gd name="connsiteY28" fmla="*/ 3537 h 15025"/>
                <a:gd name="connsiteX29" fmla="*/ 7295 w 12660"/>
                <a:gd name="connsiteY29" fmla="*/ 3536 h 15025"/>
                <a:gd name="connsiteX30" fmla="*/ 7724 w 12660"/>
                <a:gd name="connsiteY30" fmla="*/ 3536 h 15025"/>
                <a:gd name="connsiteX31" fmla="*/ 8153 w 12660"/>
                <a:gd name="connsiteY31" fmla="*/ 4219 h 15025"/>
                <a:gd name="connsiteX32" fmla="*/ 8582 w 12660"/>
                <a:gd name="connsiteY32" fmla="*/ 4219 h 15025"/>
                <a:gd name="connsiteX33" fmla="*/ 8583 w 12660"/>
                <a:gd name="connsiteY33" fmla="*/ 4219 h 15025"/>
                <a:gd name="connsiteX34" fmla="*/ 9441 w 12660"/>
                <a:gd name="connsiteY34" fmla="*/ 3536 h 15025"/>
                <a:gd name="connsiteX35" fmla="*/ 10299 w 12660"/>
                <a:gd name="connsiteY35" fmla="*/ 2854 h 15025"/>
                <a:gd name="connsiteX36" fmla="*/ 10728 w 12660"/>
                <a:gd name="connsiteY36" fmla="*/ 2854 h 15025"/>
                <a:gd name="connsiteX37" fmla="*/ 11157 w 12660"/>
                <a:gd name="connsiteY37" fmla="*/ 2854 h 15025"/>
                <a:gd name="connsiteX38" fmla="*/ 12445 w 12660"/>
                <a:gd name="connsiteY38" fmla="*/ 3536 h 15025"/>
                <a:gd name="connsiteX39" fmla="*/ 12445 w 12660"/>
                <a:gd name="connsiteY39" fmla="*/ 4901 h 15025"/>
                <a:gd name="connsiteX40" fmla="*/ 12445 w 12660"/>
                <a:gd name="connsiteY40" fmla="*/ 6266 h 15025"/>
                <a:gd name="connsiteX41" fmla="*/ 12016 w 12660"/>
                <a:gd name="connsiteY41" fmla="*/ 6266 h 15025"/>
                <a:gd name="connsiteX42" fmla="*/ 11586 w 12660"/>
                <a:gd name="connsiteY42" fmla="*/ 6948 h 15025"/>
                <a:gd name="connsiteX43" fmla="*/ 11586 w 12660"/>
                <a:gd name="connsiteY43" fmla="*/ 7630 h 15025"/>
                <a:gd name="connsiteX44" fmla="*/ 11157 w 12660"/>
                <a:gd name="connsiteY44" fmla="*/ 8313 h 15025"/>
                <a:gd name="connsiteX45" fmla="*/ 10728 w 12660"/>
                <a:gd name="connsiteY45" fmla="*/ 8995 h 15025"/>
                <a:gd name="connsiteX46" fmla="*/ 10728 w 12660"/>
                <a:gd name="connsiteY46" fmla="*/ 10360 h 15025"/>
                <a:gd name="connsiteX47" fmla="*/ 10889 w 12660"/>
                <a:gd name="connsiteY47" fmla="*/ 11375 h 15025"/>
                <a:gd name="connsiteX48" fmla="*/ 11041 w 12660"/>
                <a:gd name="connsiteY48" fmla="*/ 12025 h 15025"/>
                <a:gd name="connsiteX49" fmla="*/ 11364 w 12660"/>
                <a:gd name="connsiteY49" fmla="*/ 12350 h 15025"/>
                <a:gd name="connsiteX50" fmla="*/ 11550 w 12660"/>
                <a:gd name="connsiteY50" fmla="*/ 12850 h 15025"/>
                <a:gd name="connsiteX51" fmla="*/ 11652 w 12660"/>
                <a:gd name="connsiteY51" fmla="*/ 13300 h 15025"/>
                <a:gd name="connsiteX52" fmla="*/ 11516 w 12660"/>
                <a:gd name="connsiteY52" fmla="*/ 14375 h 15025"/>
                <a:gd name="connsiteX53" fmla="*/ 11262 w 12660"/>
                <a:gd name="connsiteY53" fmla="*/ 14675 h 15025"/>
                <a:gd name="connsiteX54" fmla="*/ 10991 w 12660"/>
                <a:gd name="connsiteY54" fmla="*/ 15025 h 15025"/>
                <a:gd name="connsiteX55" fmla="*/ 10584 w 12660"/>
                <a:gd name="connsiteY55" fmla="*/ 14150 h 15025"/>
                <a:gd name="connsiteX56" fmla="*/ 9974 w 12660"/>
                <a:gd name="connsiteY56" fmla="*/ 14125 h 15025"/>
                <a:gd name="connsiteX57" fmla="*/ 9669 w 12660"/>
                <a:gd name="connsiteY57" fmla="*/ 13700 h 15025"/>
                <a:gd name="connsiteX58" fmla="*/ 9126 w 12660"/>
                <a:gd name="connsiteY58" fmla="*/ 13925 h 15025"/>
                <a:gd name="connsiteX59" fmla="*/ 8923 w 12660"/>
                <a:gd name="connsiteY59" fmla="*/ 13475 h 15025"/>
                <a:gd name="connsiteX60" fmla="*/ 8601 w 12660"/>
                <a:gd name="connsiteY60" fmla="*/ 12850 h 15025"/>
                <a:gd name="connsiteX61" fmla="*/ 8347 w 12660"/>
                <a:gd name="connsiteY61" fmla="*/ 12700 h 15025"/>
                <a:gd name="connsiteX62" fmla="*/ 7940 w 12660"/>
                <a:gd name="connsiteY62" fmla="*/ 12850 h 15025"/>
                <a:gd name="connsiteX63" fmla="*/ 7431 w 12660"/>
                <a:gd name="connsiteY63" fmla="*/ 12800 h 15025"/>
                <a:gd name="connsiteX64" fmla="*/ 7041 w 12660"/>
                <a:gd name="connsiteY64" fmla="*/ 12325 h 15025"/>
                <a:gd name="connsiteX65" fmla="*/ 6719 w 12660"/>
                <a:gd name="connsiteY65" fmla="*/ 12025 h 15025"/>
                <a:gd name="connsiteX66" fmla="*/ 6109 w 12660"/>
                <a:gd name="connsiteY66" fmla="*/ 12125 h 15025"/>
                <a:gd name="connsiteX67" fmla="*/ 5804 w 12660"/>
                <a:gd name="connsiteY67" fmla="*/ 12425 h 15025"/>
                <a:gd name="connsiteX68" fmla="*/ 5194 w 12660"/>
                <a:gd name="connsiteY68" fmla="*/ 13000 h 15025"/>
                <a:gd name="connsiteX69" fmla="*/ 5313 w 12660"/>
                <a:gd name="connsiteY69" fmla="*/ 13400 h 15025"/>
                <a:gd name="connsiteX70" fmla="*/ 5160 w 12660"/>
                <a:gd name="connsiteY70" fmla="*/ 14500 h 15025"/>
                <a:gd name="connsiteX71" fmla="*/ 4940 w 12660"/>
                <a:gd name="connsiteY71" fmla="*/ 14875 h 15025"/>
                <a:gd name="connsiteX72" fmla="*/ 4397 w 12660"/>
                <a:gd name="connsiteY72" fmla="*/ 14825 h 15025"/>
                <a:gd name="connsiteX73" fmla="*/ 4380 w 12660"/>
                <a:gd name="connsiteY73" fmla="*/ 14650 h 15025"/>
                <a:gd name="connsiteX74" fmla="*/ 4347 w 12660"/>
                <a:gd name="connsiteY74" fmla="*/ 14825 h 15025"/>
                <a:gd name="connsiteX0" fmla="*/ 4347 w 12660"/>
                <a:gd name="connsiteY0" fmla="*/ 14700 h 14900"/>
                <a:gd name="connsiteX1" fmla="*/ 4075 w 12660"/>
                <a:gd name="connsiteY1" fmla="*/ 14225 h 14900"/>
                <a:gd name="connsiteX2" fmla="*/ 3431 w 12660"/>
                <a:gd name="connsiteY2" fmla="*/ 14075 h 14900"/>
                <a:gd name="connsiteX3" fmla="*/ 3433 w 12660"/>
                <a:gd name="connsiteY3" fmla="*/ 13646 h 14900"/>
                <a:gd name="connsiteX4" fmla="*/ 3433 w 12660"/>
                <a:gd name="connsiteY4" fmla="*/ 13646 h 14900"/>
                <a:gd name="connsiteX5" fmla="*/ 3109 w 12660"/>
                <a:gd name="connsiteY5" fmla="*/ 12975 h 14900"/>
                <a:gd name="connsiteX6" fmla="*/ 2957 w 12660"/>
                <a:gd name="connsiteY6" fmla="*/ 12950 h 14900"/>
                <a:gd name="connsiteX7" fmla="*/ 2575 w 12660"/>
                <a:gd name="connsiteY7" fmla="*/ 12964 h 14900"/>
                <a:gd name="connsiteX8" fmla="*/ 2145 w 12660"/>
                <a:gd name="connsiteY8" fmla="*/ 12964 h 14900"/>
                <a:gd name="connsiteX9" fmla="*/ 1716 w 12660"/>
                <a:gd name="connsiteY9" fmla="*/ 12282 h 14900"/>
                <a:gd name="connsiteX10" fmla="*/ 1716 w 12660"/>
                <a:gd name="connsiteY10" fmla="*/ 12282 h 14900"/>
                <a:gd name="connsiteX11" fmla="*/ 1287 w 12660"/>
                <a:gd name="connsiteY11" fmla="*/ 11599 h 14900"/>
                <a:gd name="connsiteX12" fmla="*/ 1287 w 12660"/>
                <a:gd name="connsiteY12" fmla="*/ 10917 h 14900"/>
                <a:gd name="connsiteX13" fmla="*/ 1287 w 12660"/>
                <a:gd name="connsiteY13" fmla="*/ 10235 h 14900"/>
                <a:gd name="connsiteX14" fmla="*/ 1287 w 12660"/>
                <a:gd name="connsiteY14" fmla="*/ 9552 h 14900"/>
                <a:gd name="connsiteX15" fmla="*/ 1287 w 12660"/>
                <a:gd name="connsiteY15" fmla="*/ 8870 h 14900"/>
                <a:gd name="connsiteX16" fmla="*/ 1287 w 12660"/>
                <a:gd name="connsiteY16" fmla="*/ 8188 h 14900"/>
                <a:gd name="connsiteX17" fmla="*/ 1287 w 12660"/>
                <a:gd name="connsiteY17" fmla="*/ 7505 h 14900"/>
                <a:gd name="connsiteX18" fmla="*/ 2145 w 12660"/>
                <a:gd name="connsiteY18" fmla="*/ 6823 h 14900"/>
                <a:gd name="connsiteX19" fmla="*/ 2145 w 12660"/>
                <a:gd name="connsiteY19" fmla="*/ 6141 h 14900"/>
                <a:gd name="connsiteX20" fmla="*/ 2145 w 12660"/>
                <a:gd name="connsiteY20" fmla="*/ 5458 h 14900"/>
                <a:gd name="connsiteX21" fmla="*/ 1716 w 12660"/>
                <a:gd name="connsiteY21" fmla="*/ 5458 h 14900"/>
                <a:gd name="connsiteX22" fmla="*/ 1287 w 12660"/>
                <a:gd name="connsiteY22" fmla="*/ 4776 h 14900"/>
                <a:gd name="connsiteX23" fmla="*/ 0 w 12660"/>
                <a:gd name="connsiteY23" fmla="*/ 2729 h 14900"/>
                <a:gd name="connsiteX24" fmla="*/ 1287 w 12660"/>
                <a:gd name="connsiteY24" fmla="*/ 682 h 14900"/>
                <a:gd name="connsiteX25" fmla="*/ 3433 w 12660"/>
                <a:gd name="connsiteY25" fmla="*/ 0 h 14900"/>
                <a:gd name="connsiteX26" fmla="*/ 5149 w 12660"/>
                <a:gd name="connsiteY26" fmla="*/ 1365 h 14900"/>
                <a:gd name="connsiteX27" fmla="*/ 5149 w 12660"/>
                <a:gd name="connsiteY27" fmla="*/ 2047 h 14900"/>
                <a:gd name="connsiteX28" fmla="*/ 6866 w 12660"/>
                <a:gd name="connsiteY28" fmla="*/ 2729 h 14900"/>
                <a:gd name="connsiteX29" fmla="*/ 6866 w 12660"/>
                <a:gd name="connsiteY29" fmla="*/ 3412 h 14900"/>
                <a:gd name="connsiteX30" fmla="*/ 7295 w 12660"/>
                <a:gd name="connsiteY30" fmla="*/ 3411 h 14900"/>
                <a:gd name="connsiteX31" fmla="*/ 7724 w 12660"/>
                <a:gd name="connsiteY31" fmla="*/ 3411 h 14900"/>
                <a:gd name="connsiteX32" fmla="*/ 8153 w 12660"/>
                <a:gd name="connsiteY32" fmla="*/ 4094 h 14900"/>
                <a:gd name="connsiteX33" fmla="*/ 8582 w 12660"/>
                <a:gd name="connsiteY33" fmla="*/ 4094 h 14900"/>
                <a:gd name="connsiteX34" fmla="*/ 8583 w 12660"/>
                <a:gd name="connsiteY34" fmla="*/ 4094 h 14900"/>
                <a:gd name="connsiteX35" fmla="*/ 9441 w 12660"/>
                <a:gd name="connsiteY35" fmla="*/ 3411 h 14900"/>
                <a:gd name="connsiteX36" fmla="*/ 10299 w 12660"/>
                <a:gd name="connsiteY36" fmla="*/ 2729 h 14900"/>
                <a:gd name="connsiteX37" fmla="*/ 10728 w 12660"/>
                <a:gd name="connsiteY37" fmla="*/ 2729 h 14900"/>
                <a:gd name="connsiteX38" fmla="*/ 11157 w 12660"/>
                <a:gd name="connsiteY38" fmla="*/ 2729 h 14900"/>
                <a:gd name="connsiteX39" fmla="*/ 12445 w 12660"/>
                <a:gd name="connsiteY39" fmla="*/ 3411 h 14900"/>
                <a:gd name="connsiteX40" fmla="*/ 12445 w 12660"/>
                <a:gd name="connsiteY40" fmla="*/ 4776 h 14900"/>
                <a:gd name="connsiteX41" fmla="*/ 12445 w 12660"/>
                <a:gd name="connsiteY41" fmla="*/ 6141 h 14900"/>
                <a:gd name="connsiteX42" fmla="*/ 12016 w 12660"/>
                <a:gd name="connsiteY42" fmla="*/ 6141 h 14900"/>
                <a:gd name="connsiteX43" fmla="*/ 11586 w 12660"/>
                <a:gd name="connsiteY43" fmla="*/ 6823 h 14900"/>
                <a:gd name="connsiteX44" fmla="*/ 11586 w 12660"/>
                <a:gd name="connsiteY44" fmla="*/ 7505 h 14900"/>
                <a:gd name="connsiteX45" fmla="*/ 11157 w 12660"/>
                <a:gd name="connsiteY45" fmla="*/ 8188 h 14900"/>
                <a:gd name="connsiteX46" fmla="*/ 10728 w 12660"/>
                <a:gd name="connsiteY46" fmla="*/ 8870 h 14900"/>
                <a:gd name="connsiteX47" fmla="*/ 10728 w 12660"/>
                <a:gd name="connsiteY47" fmla="*/ 10235 h 14900"/>
                <a:gd name="connsiteX48" fmla="*/ 10889 w 12660"/>
                <a:gd name="connsiteY48" fmla="*/ 11250 h 14900"/>
                <a:gd name="connsiteX49" fmla="*/ 11041 w 12660"/>
                <a:gd name="connsiteY49" fmla="*/ 11900 h 14900"/>
                <a:gd name="connsiteX50" fmla="*/ 11364 w 12660"/>
                <a:gd name="connsiteY50" fmla="*/ 12225 h 14900"/>
                <a:gd name="connsiteX51" fmla="*/ 11550 w 12660"/>
                <a:gd name="connsiteY51" fmla="*/ 12725 h 14900"/>
                <a:gd name="connsiteX52" fmla="*/ 11652 w 12660"/>
                <a:gd name="connsiteY52" fmla="*/ 13175 h 14900"/>
                <a:gd name="connsiteX53" fmla="*/ 11516 w 12660"/>
                <a:gd name="connsiteY53" fmla="*/ 14250 h 14900"/>
                <a:gd name="connsiteX54" fmla="*/ 11262 w 12660"/>
                <a:gd name="connsiteY54" fmla="*/ 14550 h 14900"/>
                <a:gd name="connsiteX55" fmla="*/ 10991 w 12660"/>
                <a:gd name="connsiteY55" fmla="*/ 14900 h 14900"/>
                <a:gd name="connsiteX56" fmla="*/ 10584 w 12660"/>
                <a:gd name="connsiteY56" fmla="*/ 14025 h 14900"/>
                <a:gd name="connsiteX57" fmla="*/ 9974 w 12660"/>
                <a:gd name="connsiteY57" fmla="*/ 14000 h 14900"/>
                <a:gd name="connsiteX58" fmla="*/ 9669 w 12660"/>
                <a:gd name="connsiteY58" fmla="*/ 13575 h 14900"/>
                <a:gd name="connsiteX59" fmla="*/ 9126 w 12660"/>
                <a:gd name="connsiteY59" fmla="*/ 13800 h 14900"/>
                <a:gd name="connsiteX60" fmla="*/ 8923 w 12660"/>
                <a:gd name="connsiteY60" fmla="*/ 13350 h 14900"/>
                <a:gd name="connsiteX61" fmla="*/ 8601 w 12660"/>
                <a:gd name="connsiteY61" fmla="*/ 12725 h 14900"/>
                <a:gd name="connsiteX62" fmla="*/ 8347 w 12660"/>
                <a:gd name="connsiteY62" fmla="*/ 12575 h 14900"/>
                <a:gd name="connsiteX63" fmla="*/ 7940 w 12660"/>
                <a:gd name="connsiteY63" fmla="*/ 12725 h 14900"/>
                <a:gd name="connsiteX64" fmla="*/ 7431 w 12660"/>
                <a:gd name="connsiteY64" fmla="*/ 12675 h 14900"/>
                <a:gd name="connsiteX65" fmla="*/ 7041 w 12660"/>
                <a:gd name="connsiteY65" fmla="*/ 12200 h 14900"/>
                <a:gd name="connsiteX66" fmla="*/ 6719 w 12660"/>
                <a:gd name="connsiteY66" fmla="*/ 11900 h 14900"/>
                <a:gd name="connsiteX67" fmla="*/ 6109 w 12660"/>
                <a:gd name="connsiteY67" fmla="*/ 12000 h 14900"/>
                <a:gd name="connsiteX68" fmla="*/ 5804 w 12660"/>
                <a:gd name="connsiteY68" fmla="*/ 12300 h 14900"/>
                <a:gd name="connsiteX69" fmla="*/ 5194 w 12660"/>
                <a:gd name="connsiteY69" fmla="*/ 12875 h 14900"/>
                <a:gd name="connsiteX70" fmla="*/ 5313 w 12660"/>
                <a:gd name="connsiteY70" fmla="*/ 13275 h 14900"/>
                <a:gd name="connsiteX71" fmla="*/ 5160 w 12660"/>
                <a:gd name="connsiteY71" fmla="*/ 14375 h 14900"/>
                <a:gd name="connsiteX72" fmla="*/ 4940 w 12660"/>
                <a:gd name="connsiteY72" fmla="*/ 14750 h 14900"/>
                <a:gd name="connsiteX73" fmla="*/ 4397 w 12660"/>
                <a:gd name="connsiteY73" fmla="*/ 14700 h 14900"/>
                <a:gd name="connsiteX74" fmla="*/ 4380 w 12660"/>
                <a:gd name="connsiteY74" fmla="*/ 14525 h 14900"/>
                <a:gd name="connsiteX75" fmla="*/ 4347 w 12660"/>
                <a:gd name="connsiteY75" fmla="*/ 14700 h 14900"/>
                <a:gd name="connsiteX0" fmla="*/ 4347 w 12660"/>
                <a:gd name="connsiteY0" fmla="*/ 15041 h 15241"/>
                <a:gd name="connsiteX1" fmla="*/ 4075 w 12660"/>
                <a:gd name="connsiteY1" fmla="*/ 14566 h 15241"/>
                <a:gd name="connsiteX2" fmla="*/ 3431 w 12660"/>
                <a:gd name="connsiteY2" fmla="*/ 14416 h 15241"/>
                <a:gd name="connsiteX3" fmla="*/ 3433 w 12660"/>
                <a:gd name="connsiteY3" fmla="*/ 13987 h 15241"/>
                <a:gd name="connsiteX4" fmla="*/ 3433 w 12660"/>
                <a:gd name="connsiteY4" fmla="*/ 13987 h 15241"/>
                <a:gd name="connsiteX5" fmla="*/ 3109 w 12660"/>
                <a:gd name="connsiteY5" fmla="*/ 13316 h 15241"/>
                <a:gd name="connsiteX6" fmla="*/ 2957 w 12660"/>
                <a:gd name="connsiteY6" fmla="*/ 13291 h 15241"/>
                <a:gd name="connsiteX7" fmla="*/ 2575 w 12660"/>
                <a:gd name="connsiteY7" fmla="*/ 13305 h 15241"/>
                <a:gd name="connsiteX8" fmla="*/ 2145 w 12660"/>
                <a:gd name="connsiteY8" fmla="*/ 13305 h 15241"/>
                <a:gd name="connsiteX9" fmla="*/ 1716 w 12660"/>
                <a:gd name="connsiteY9" fmla="*/ 12623 h 15241"/>
                <a:gd name="connsiteX10" fmla="*/ 1716 w 12660"/>
                <a:gd name="connsiteY10" fmla="*/ 12623 h 15241"/>
                <a:gd name="connsiteX11" fmla="*/ 1287 w 12660"/>
                <a:gd name="connsiteY11" fmla="*/ 11940 h 15241"/>
                <a:gd name="connsiteX12" fmla="*/ 1287 w 12660"/>
                <a:gd name="connsiteY12" fmla="*/ 11258 h 15241"/>
                <a:gd name="connsiteX13" fmla="*/ 1287 w 12660"/>
                <a:gd name="connsiteY13" fmla="*/ 10576 h 15241"/>
                <a:gd name="connsiteX14" fmla="*/ 1287 w 12660"/>
                <a:gd name="connsiteY14" fmla="*/ 9893 h 15241"/>
                <a:gd name="connsiteX15" fmla="*/ 1287 w 12660"/>
                <a:gd name="connsiteY15" fmla="*/ 9211 h 15241"/>
                <a:gd name="connsiteX16" fmla="*/ 1287 w 12660"/>
                <a:gd name="connsiteY16" fmla="*/ 8529 h 15241"/>
                <a:gd name="connsiteX17" fmla="*/ 1287 w 12660"/>
                <a:gd name="connsiteY17" fmla="*/ 7846 h 15241"/>
                <a:gd name="connsiteX18" fmla="*/ 2145 w 12660"/>
                <a:gd name="connsiteY18" fmla="*/ 7164 h 15241"/>
                <a:gd name="connsiteX19" fmla="*/ 2145 w 12660"/>
                <a:gd name="connsiteY19" fmla="*/ 6482 h 15241"/>
                <a:gd name="connsiteX20" fmla="*/ 2145 w 12660"/>
                <a:gd name="connsiteY20" fmla="*/ 5799 h 15241"/>
                <a:gd name="connsiteX21" fmla="*/ 1716 w 12660"/>
                <a:gd name="connsiteY21" fmla="*/ 5799 h 15241"/>
                <a:gd name="connsiteX22" fmla="*/ 1287 w 12660"/>
                <a:gd name="connsiteY22" fmla="*/ 5117 h 15241"/>
                <a:gd name="connsiteX23" fmla="*/ 0 w 12660"/>
                <a:gd name="connsiteY23" fmla="*/ 3070 h 15241"/>
                <a:gd name="connsiteX24" fmla="*/ 1287 w 12660"/>
                <a:gd name="connsiteY24" fmla="*/ 1023 h 15241"/>
                <a:gd name="connsiteX25" fmla="*/ 3433 w 12660"/>
                <a:gd name="connsiteY25" fmla="*/ 341 h 15241"/>
                <a:gd name="connsiteX26" fmla="*/ 4720 w 12660"/>
                <a:gd name="connsiteY26" fmla="*/ 341 h 15241"/>
                <a:gd name="connsiteX27" fmla="*/ 5149 w 12660"/>
                <a:gd name="connsiteY27" fmla="*/ 2388 h 15241"/>
                <a:gd name="connsiteX28" fmla="*/ 6866 w 12660"/>
                <a:gd name="connsiteY28" fmla="*/ 3070 h 15241"/>
                <a:gd name="connsiteX29" fmla="*/ 6866 w 12660"/>
                <a:gd name="connsiteY29" fmla="*/ 3753 h 15241"/>
                <a:gd name="connsiteX30" fmla="*/ 7295 w 12660"/>
                <a:gd name="connsiteY30" fmla="*/ 3752 h 15241"/>
                <a:gd name="connsiteX31" fmla="*/ 7724 w 12660"/>
                <a:gd name="connsiteY31" fmla="*/ 3752 h 15241"/>
                <a:gd name="connsiteX32" fmla="*/ 8153 w 12660"/>
                <a:gd name="connsiteY32" fmla="*/ 4435 h 15241"/>
                <a:gd name="connsiteX33" fmla="*/ 8582 w 12660"/>
                <a:gd name="connsiteY33" fmla="*/ 4435 h 15241"/>
                <a:gd name="connsiteX34" fmla="*/ 8583 w 12660"/>
                <a:gd name="connsiteY34" fmla="*/ 4435 h 15241"/>
                <a:gd name="connsiteX35" fmla="*/ 9441 w 12660"/>
                <a:gd name="connsiteY35" fmla="*/ 3752 h 15241"/>
                <a:gd name="connsiteX36" fmla="*/ 10299 w 12660"/>
                <a:gd name="connsiteY36" fmla="*/ 3070 h 15241"/>
                <a:gd name="connsiteX37" fmla="*/ 10728 w 12660"/>
                <a:gd name="connsiteY37" fmla="*/ 3070 h 15241"/>
                <a:gd name="connsiteX38" fmla="*/ 11157 w 12660"/>
                <a:gd name="connsiteY38" fmla="*/ 3070 h 15241"/>
                <a:gd name="connsiteX39" fmla="*/ 12445 w 12660"/>
                <a:gd name="connsiteY39" fmla="*/ 3752 h 15241"/>
                <a:gd name="connsiteX40" fmla="*/ 12445 w 12660"/>
                <a:gd name="connsiteY40" fmla="*/ 5117 h 15241"/>
                <a:gd name="connsiteX41" fmla="*/ 12445 w 12660"/>
                <a:gd name="connsiteY41" fmla="*/ 6482 h 15241"/>
                <a:gd name="connsiteX42" fmla="*/ 12016 w 12660"/>
                <a:gd name="connsiteY42" fmla="*/ 6482 h 15241"/>
                <a:gd name="connsiteX43" fmla="*/ 11586 w 12660"/>
                <a:gd name="connsiteY43" fmla="*/ 7164 h 15241"/>
                <a:gd name="connsiteX44" fmla="*/ 11586 w 12660"/>
                <a:gd name="connsiteY44" fmla="*/ 7846 h 15241"/>
                <a:gd name="connsiteX45" fmla="*/ 11157 w 12660"/>
                <a:gd name="connsiteY45" fmla="*/ 8529 h 15241"/>
                <a:gd name="connsiteX46" fmla="*/ 10728 w 12660"/>
                <a:gd name="connsiteY46" fmla="*/ 9211 h 15241"/>
                <a:gd name="connsiteX47" fmla="*/ 10728 w 12660"/>
                <a:gd name="connsiteY47" fmla="*/ 10576 h 15241"/>
                <a:gd name="connsiteX48" fmla="*/ 10889 w 12660"/>
                <a:gd name="connsiteY48" fmla="*/ 11591 h 15241"/>
                <a:gd name="connsiteX49" fmla="*/ 11041 w 12660"/>
                <a:gd name="connsiteY49" fmla="*/ 12241 h 15241"/>
                <a:gd name="connsiteX50" fmla="*/ 11364 w 12660"/>
                <a:gd name="connsiteY50" fmla="*/ 12566 h 15241"/>
                <a:gd name="connsiteX51" fmla="*/ 11550 w 12660"/>
                <a:gd name="connsiteY51" fmla="*/ 13066 h 15241"/>
                <a:gd name="connsiteX52" fmla="*/ 11652 w 12660"/>
                <a:gd name="connsiteY52" fmla="*/ 13516 h 15241"/>
                <a:gd name="connsiteX53" fmla="*/ 11516 w 12660"/>
                <a:gd name="connsiteY53" fmla="*/ 14591 h 15241"/>
                <a:gd name="connsiteX54" fmla="*/ 11262 w 12660"/>
                <a:gd name="connsiteY54" fmla="*/ 14891 h 15241"/>
                <a:gd name="connsiteX55" fmla="*/ 10991 w 12660"/>
                <a:gd name="connsiteY55" fmla="*/ 15241 h 15241"/>
                <a:gd name="connsiteX56" fmla="*/ 10584 w 12660"/>
                <a:gd name="connsiteY56" fmla="*/ 14366 h 15241"/>
                <a:gd name="connsiteX57" fmla="*/ 9974 w 12660"/>
                <a:gd name="connsiteY57" fmla="*/ 14341 h 15241"/>
                <a:gd name="connsiteX58" fmla="*/ 9669 w 12660"/>
                <a:gd name="connsiteY58" fmla="*/ 13916 h 15241"/>
                <a:gd name="connsiteX59" fmla="*/ 9126 w 12660"/>
                <a:gd name="connsiteY59" fmla="*/ 14141 h 15241"/>
                <a:gd name="connsiteX60" fmla="*/ 8923 w 12660"/>
                <a:gd name="connsiteY60" fmla="*/ 13691 h 15241"/>
                <a:gd name="connsiteX61" fmla="*/ 8601 w 12660"/>
                <a:gd name="connsiteY61" fmla="*/ 13066 h 15241"/>
                <a:gd name="connsiteX62" fmla="*/ 8347 w 12660"/>
                <a:gd name="connsiteY62" fmla="*/ 12916 h 15241"/>
                <a:gd name="connsiteX63" fmla="*/ 7940 w 12660"/>
                <a:gd name="connsiteY63" fmla="*/ 13066 h 15241"/>
                <a:gd name="connsiteX64" fmla="*/ 7431 w 12660"/>
                <a:gd name="connsiteY64" fmla="*/ 13016 h 15241"/>
                <a:gd name="connsiteX65" fmla="*/ 7041 w 12660"/>
                <a:gd name="connsiteY65" fmla="*/ 12541 h 15241"/>
                <a:gd name="connsiteX66" fmla="*/ 6719 w 12660"/>
                <a:gd name="connsiteY66" fmla="*/ 12241 h 15241"/>
                <a:gd name="connsiteX67" fmla="*/ 6109 w 12660"/>
                <a:gd name="connsiteY67" fmla="*/ 12341 h 15241"/>
                <a:gd name="connsiteX68" fmla="*/ 5804 w 12660"/>
                <a:gd name="connsiteY68" fmla="*/ 12641 h 15241"/>
                <a:gd name="connsiteX69" fmla="*/ 5194 w 12660"/>
                <a:gd name="connsiteY69" fmla="*/ 13216 h 15241"/>
                <a:gd name="connsiteX70" fmla="*/ 5313 w 12660"/>
                <a:gd name="connsiteY70" fmla="*/ 13616 h 15241"/>
                <a:gd name="connsiteX71" fmla="*/ 5160 w 12660"/>
                <a:gd name="connsiteY71" fmla="*/ 14716 h 15241"/>
                <a:gd name="connsiteX72" fmla="*/ 4940 w 12660"/>
                <a:gd name="connsiteY72" fmla="*/ 15091 h 15241"/>
                <a:gd name="connsiteX73" fmla="*/ 4397 w 12660"/>
                <a:gd name="connsiteY73" fmla="*/ 15041 h 15241"/>
                <a:gd name="connsiteX74" fmla="*/ 4380 w 12660"/>
                <a:gd name="connsiteY74" fmla="*/ 14866 h 15241"/>
                <a:gd name="connsiteX75" fmla="*/ 4347 w 12660"/>
                <a:gd name="connsiteY75" fmla="*/ 15041 h 15241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5 w 12660"/>
                <a:gd name="connsiteY30" fmla="*/ 3638 h 15127"/>
                <a:gd name="connsiteX31" fmla="*/ 7724 w 12660"/>
                <a:gd name="connsiteY31" fmla="*/ 3638 h 15127"/>
                <a:gd name="connsiteX32" fmla="*/ 8153 w 12660"/>
                <a:gd name="connsiteY32" fmla="*/ 4321 h 15127"/>
                <a:gd name="connsiteX33" fmla="*/ 8582 w 12660"/>
                <a:gd name="connsiteY33" fmla="*/ 4321 h 15127"/>
                <a:gd name="connsiteX34" fmla="*/ 8583 w 12660"/>
                <a:gd name="connsiteY34" fmla="*/ 4321 h 15127"/>
                <a:gd name="connsiteX35" fmla="*/ 9441 w 12660"/>
                <a:gd name="connsiteY35" fmla="*/ 3638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5 w 12660"/>
                <a:gd name="connsiteY30" fmla="*/ 3639 h 15127"/>
                <a:gd name="connsiteX31" fmla="*/ 7724 w 12660"/>
                <a:gd name="connsiteY31" fmla="*/ 3638 h 15127"/>
                <a:gd name="connsiteX32" fmla="*/ 8153 w 12660"/>
                <a:gd name="connsiteY32" fmla="*/ 4321 h 15127"/>
                <a:gd name="connsiteX33" fmla="*/ 8582 w 12660"/>
                <a:gd name="connsiteY33" fmla="*/ 4321 h 15127"/>
                <a:gd name="connsiteX34" fmla="*/ 8583 w 12660"/>
                <a:gd name="connsiteY34" fmla="*/ 4321 h 15127"/>
                <a:gd name="connsiteX35" fmla="*/ 9441 w 12660"/>
                <a:gd name="connsiteY35" fmla="*/ 3638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0 w 12660"/>
                <a:gd name="connsiteY30" fmla="*/ 3911 h 15127"/>
                <a:gd name="connsiteX31" fmla="*/ 7724 w 12660"/>
                <a:gd name="connsiteY31" fmla="*/ 3638 h 15127"/>
                <a:gd name="connsiteX32" fmla="*/ 8153 w 12660"/>
                <a:gd name="connsiteY32" fmla="*/ 4321 h 15127"/>
                <a:gd name="connsiteX33" fmla="*/ 8582 w 12660"/>
                <a:gd name="connsiteY33" fmla="*/ 4321 h 15127"/>
                <a:gd name="connsiteX34" fmla="*/ 8583 w 12660"/>
                <a:gd name="connsiteY34" fmla="*/ 4321 h 15127"/>
                <a:gd name="connsiteX35" fmla="*/ 9441 w 12660"/>
                <a:gd name="connsiteY35" fmla="*/ 3638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0 w 12660"/>
                <a:gd name="connsiteY30" fmla="*/ 3911 h 15127"/>
                <a:gd name="connsiteX31" fmla="*/ 7724 w 12660"/>
                <a:gd name="connsiteY31" fmla="*/ 3638 h 15127"/>
                <a:gd name="connsiteX32" fmla="*/ 8039 w 12660"/>
                <a:gd name="connsiteY32" fmla="*/ 4366 h 15127"/>
                <a:gd name="connsiteX33" fmla="*/ 8582 w 12660"/>
                <a:gd name="connsiteY33" fmla="*/ 4321 h 15127"/>
                <a:gd name="connsiteX34" fmla="*/ 8583 w 12660"/>
                <a:gd name="connsiteY34" fmla="*/ 4321 h 15127"/>
                <a:gd name="connsiteX35" fmla="*/ 9441 w 12660"/>
                <a:gd name="connsiteY35" fmla="*/ 3638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0 w 12660"/>
                <a:gd name="connsiteY30" fmla="*/ 3911 h 15127"/>
                <a:gd name="connsiteX31" fmla="*/ 7724 w 12660"/>
                <a:gd name="connsiteY31" fmla="*/ 3638 h 15127"/>
                <a:gd name="connsiteX32" fmla="*/ 8039 w 12660"/>
                <a:gd name="connsiteY32" fmla="*/ 4366 h 15127"/>
                <a:gd name="connsiteX33" fmla="*/ 8582 w 12660"/>
                <a:gd name="connsiteY33" fmla="*/ 4321 h 15127"/>
                <a:gd name="connsiteX34" fmla="*/ 8469 w 12660"/>
                <a:gd name="connsiteY34" fmla="*/ 4592 h 15127"/>
                <a:gd name="connsiteX35" fmla="*/ 9441 w 12660"/>
                <a:gd name="connsiteY35" fmla="*/ 3638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0 w 12660"/>
                <a:gd name="connsiteY30" fmla="*/ 3911 h 15127"/>
                <a:gd name="connsiteX31" fmla="*/ 7724 w 12660"/>
                <a:gd name="connsiteY31" fmla="*/ 3638 h 15127"/>
                <a:gd name="connsiteX32" fmla="*/ 8039 w 12660"/>
                <a:gd name="connsiteY32" fmla="*/ 4366 h 15127"/>
                <a:gd name="connsiteX33" fmla="*/ 8582 w 12660"/>
                <a:gd name="connsiteY33" fmla="*/ 4321 h 15127"/>
                <a:gd name="connsiteX34" fmla="*/ 8738 w 12660"/>
                <a:gd name="connsiteY34" fmla="*/ 3680 h 15127"/>
                <a:gd name="connsiteX35" fmla="*/ 9441 w 12660"/>
                <a:gd name="connsiteY35" fmla="*/ 3638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0 w 12660"/>
                <a:gd name="connsiteY30" fmla="*/ 3911 h 15127"/>
                <a:gd name="connsiteX31" fmla="*/ 7724 w 12660"/>
                <a:gd name="connsiteY31" fmla="*/ 3638 h 15127"/>
                <a:gd name="connsiteX32" fmla="*/ 8039 w 12660"/>
                <a:gd name="connsiteY32" fmla="*/ 4366 h 15127"/>
                <a:gd name="connsiteX33" fmla="*/ 8311 w 12660"/>
                <a:gd name="connsiteY33" fmla="*/ 4633 h 15127"/>
                <a:gd name="connsiteX34" fmla="*/ 8738 w 12660"/>
                <a:gd name="connsiteY34" fmla="*/ 3680 h 15127"/>
                <a:gd name="connsiteX35" fmla="*/ 9441 w 12660"/>
                <a:gd name="connsiteY35" fmla="*/ 3638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0 w 12660"/>
                <a:gd name="connsiteY30" fmla="*/ 3911 h 15127"/>
                <a:gd name="connsiteX31" fmla="*/ 7724 w 12660"/>
                <a:gd name="connsiteY31" fmla="*/ 3638 h 15127"/>
                <a:gd name="connsiteX32" fmla="*/ 8039 w 12660"/>
                <a:gd name="connsiteY32" fmla="*/ 4366 h 15127"/>
                <a:gd name="connsiteX33" fmla="*/ 8311 w 12660"/>
                <a:gd name="connsiteY33" fmla="*/ 4633 h 15127"/>
                <a:gd name="connsiteX34" fmla="*/ 8738 w 12660"/>
                <a:gd name="connsiteY34" fmla="*/ 3680 h 15127"/>
                <a:gd name="connsiteX35" fmla="*/ 9220 w 12660"/>
                <a:gd name="connsiteY35" fmla="*/ 4136 h 15127"/>
                <a:gd name="connsiteX36" fmla="*/ 10299 w 12660"/>
                <a:gd name="connsiteY36" fmla="*/ 2956 h 15127"/>
                <a:gd name="connsiteX37" fmla="*/ 10728 w 12660"/>
                <a:gd name="connsiteY37" fmla="*/ 2956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660"/>
                <a:gd name="connsiteY0" fmla="*/ 14927 h 15127"/>
                <a:gd name="connsiteX1" fmla="*/ 4075 w 12660"/>
                <a:gd name="connsiteY1" fmla="*/ 14452 h 15127"/>
                <a:gd name="connsiteX2" fmla="*/ 3431 w 12660"/>
                <a:gd name="connsiteY2" fmla="*/ 14302 h 15127"/>
                <a:gd name="connsiteX3" fmla="*/ 3433 w 12660"/>
                <a:gd name="connsiteY3" fmla="*/ 13873 h 15127"/>
                <a:gd name="connsiteX4" fmla="*/ 3433 w 12660"/>
                <a:gd name="connsiteY4" fmla="*/ 13873 h 15127"/>
                <a:gd name="connsiteX5" fmla="*/ 3109 w 12660"/>
                <a:gd name="connsiteY5" fmla="*/ 13202 h 15127"/>
                <a:gd name="connsiteX6" fmla="*/ 2957 w 12660"/>
                <a:gd name="connsiteY6" fmla="*/ 13177 h 15127"/>
                <a:gd name="connsiteX7" fmla="*/ 2575 w 12660"/>
                <a:gd name="connsiteY7" fmla="*/ 13191 h 15127"/>
                <a:gd name="connsiteX8" fmla="*/ 2145 w 12660"/>
                <a:gd name="connsiteY8" fmla="*/ 13191 h 15127"/>
                <a:gd name="connsiteX9" fmla="*/ 1716 w 12660"/>
                <a:gd name="connsiteY9" fmla="*/ 12509 h 15127"/>
                <a:gd name="connsiteX10" fmla="*/ 1716 w 12660"/>
                <a:gd name="connsiteY10" fmla="*/ 12509 h 15127"/>
                <a:gd name="connsiteX11" fmla="*/ 1287 w 12660"/>
                <a:gd name="connsiteY11" fmla="*/ 11826 h 15127"/>
                <a:gd name="connsiteX12" fmla="*/ 1287 w 12660"/>
                <a:gd name="connsiteY12" fmla="*/ 11144 h 15127"/>
                <a:gd name="connsiteX13" fmla="*/ 1287 w 12660"/>
                <a:gd name="connsiteY13" fmla="*/ 10462 h 15127"/>
                <a:gd name="connsiteX14" fmla="*/ 1287 w 12660"/>
                <a:gd name="connsiteY14" fmla="*/ 9779 h 15127"/>
                <a:gd name="connsiteX15" fmla="*/ 1287 w 12660"/>
                <a:gd name="connsiteY15" fmla="*/ 9097 h 15127"/>
                <a:gd name="connsiteX16" fmla="*/ 1287 w 12660"/>
                <a:gd name="connsiteY16" fmla="*/ 8415 h 15127"/>
                <a:gd name="connsiteX17" fmla="*/ 1287 w 12660"/>
                <a:gd name="connsiteY17" fmla="*/ 7732 h 15127"/>
                <a:gd name="connsiteX18" fmla="*/ 2145 w 12660"/>
                <a:gd name="connsiteY18" fmla="*/ 7050 h 15127"/>
                <a:gd name="connsiteX19" fmla="*/ 2145 w 12660"/>
                <a:gd name="connsiteY19" fmla="*/ 6368 h 15127"/>
                <a:gd name="connsiteX20" fmla="*/ 2145 w 12660"/>
                <a:gd name="connsiteY20" fmla="*/ 5685 h 15127"/>
                <a:gd name="connsiteX21" fmla="*/ 1716 w 12660"/>
                <a:gd name="connsiteY21" fmla="*/ 5685 h 15127"/>
                <a:gd name="connsiteX22" fmla="*/ 1287 w 12660"/>
                <a:gd name="connsiteY22" fmla="*/ 5003 h 15127"/>
                <a:gd name="connsiteX23" fmla="*/ 0 w 12660"/>
                <a:gd name="connsiteY23" fmla="*/ 2956 h 15127"/>
                <a:gd name="connsiteX24" fmla="*/ 1287 w 12660"/>
                <a:gd name="connsiteY24" fmla="*/ 909 h 15127"/>
                <a:gd name="connsiteX25" fmla="*/ 3433 w 12660"/>
                <a:gd name="connsiteY25" fmla="*/ 227 h 15127"/>
                <a:gd name="connsiteX26" fmla="*/ 4720 w 12660"/>
                <a:gd name="connsiteY26" fmla="*/ 227 h 15127"/>
                <a:gd name="connsiteX27" fmla="*/ 5149 w 12660"/>
                <a:gd name="connsiteY27" fmla="*/ 1592 h 15127"/>
                <a:gd name="connsiteX28" fmla="*/ 6866 w 12660"/>
                <a:gd name="connsiteY28" fmla="*/ 2956 h 15127"/>
                <a:gd name="connsiteX29" fmla="*/ 6866 w 12660"/>
                <a:gd name="connsiteY29" fmla="*/ 3639 h 15127"/>
                <a:gd name="connsiteX30" fmla="*/ 7290 w 12660"/>
                <a:gd name="connsiteY30" fmla="*/ 3911 h 15127"/>
                <a:gd name="connsiteX31" fmla="*/ 7724 w 12660"/>
                <a:gd name="connsiteY31" fmla="*/ 3638 h 15127"/>
                <a:gd name="connsiteX32" fmla="*/ 8039 w 12660"/>
                <a:gd name="connsiteY32" fmla="*/ 4366 h 15127"/>
                <a:gd name="connsiteX33" fmla="*/ 8311 w 12660"/>
                <a:gd name="connsiteY33" fmla="*/ 4633 h 15127"/>
                <a:gd name="connsiteX34" fmla="*/ 8738 w 12660"/>
                <a:gd name="connsiteY34" fmla="*/ 3680 h 15127"/>
                <a:gd name="connsiteX35" fmla="*/ 9220 w 12660"/>
                <a:gd name="connsiteY35" fmla="*/ 4136 h 15127"/>
                <a:gd name="connsiteX36" fmla="*/ 10299 w 12660"/>
                <a:gd name="connsiteY36" fmla="*/ 2956 h 15127"/>
                <a:gd name="connsiteX37" fmla="*/ 10781 w 12660"/>
                <a:gd name="connsiteY37" fmla="*/ 3234 h 15127"/>
                <a:gd name="connsiteX38" fmla="*/ 11157 w 12660"/>
                <a:gd name="connsiteY38" fmla="*/ 2956 h 15127"/>
                <a:gd name="connsiteX39" fmla="*/ 12445 w 12660"/>
                <a:gd name="connsiteY39" fmla="*/ 3638 h 15127"/>
                <a:gd name="connsiteX40" fmla="*/ 12445 w 12660"/>
                <a:gd name="connsiteY40" fmla="*/ 5003 h 15127"/>
                <a:gd name="connsiteX41" fmla="*/ 12445 w 12660"/>
                <a:gd name="connsiteY41" fmla="*/ 6368 h 15127"/>
                <a:gd name="connsiteX42" fmla="*/ 12016 w 12660"/>
                <a:gd name="connsiteY42" fmla="*/ 6368 h 15127"/>
                <a:gd name="connsiteX43" fmla="*/ 11586 w 12660"/>
                <a:gd name="connsiteY43" fmla="*/ 7050 h 15127"/>
                <a:gd name="connsiteX44" fmla="*/ 11586 w 12660"/>
                <a:gd name="connsiteY44" fmla="*/ 7732 h 15127"/>
                <a:gd name="connsiteX45" fmla="*/ 11157 w 12660"/>
                <a:gd name="connsiteY45" fmla="*/ 8415 h 15127"/>
                <a:gd name="connsiteX46" fmla="*/ 10728 w 12660"/>
                <a:gd name="connsiteY46" fmla="*/ 9097 h 15127"/>
                <a:gd name="connsiteX47" fmla="*/ 10728 w 12660"/>
                <a:gd name="connsiteY47" fmla="*/ 10462 h 15127"/>
                <a:gd name="connsiteX48" fmla="*/ 10889 w 12660"/>
                <a:gd name="connsiteY48" fmla="*/ 11477 h 15127"/>
                <a:gd name="connsiteX49" fmla="*/ 11041 w 12660"/>
                <a:gd name="connsiteY49" fmla="*/ 12127 h 15127"/>
                <a:gd name="connsiteX50" fmla="*/ 11364 w 12660"/>
                <a:gd name="connsiteY50" fmla="*/ 12452 h 15127"/>
                <a:gd name="connsiteX51" fmla="*/ 11550 w 12660"/>
                <a:gd name="connsiteY51" fmla="*/ 12952 h 15127"/>
                <a:gd name="connsiteX52" fmla="*/ 11652 w 12660"/>
                <a:gd name="connsiteY52" fmla="*/ 13402 h 15127"/>
                <a:gd name="connsiteX53" fmla="*/ 11516 w 12660"/>
                <a:gd name="connsiteY53" fmla="*/ 14477 h 15127"/>
                <a:gd name="connsiteX54" fmla="*/ 11262 w 12660"/>
                <a:gd name="connsiteY54" fmla="*/ 14777 h 15127"/>
                <a:gd name="connsiteX55" fmla="*/ 10991 w 12660"/>
                <a:gd name="connsiteY55" fmla="*/ 15127 h 15127"/>
                <a:gd name="connsiteX56" fmla="*/ 10584 w 12660"/>
                <a:gd name="connsiteY56" fmla="*/ 14252 h 15127"/>
                <a:gd name="connsiteX57" fmla="*/ 9974 w 12660"/>
                <a:gd name="connsiteY57" fmla="*/ 14227 h 15127"/>
                <a:gd name="connsiteX58" fmla="*/ 9669 w 12660"/>
                <a:gd name="connsiteY58" fmla="*/ 13802 h 15127"/>
                <a:gd name="connsiteX59" fmla="*/ 9126 w 12660"/>
                <a:gd name="connsiteY59" fmla="*/ 14027 h 15127"/>
                <a:gd name="connsiteX60" fmla="*/ 8923 w 12660"/>
                <a:gd name="connsiteY60" fmla="*/ 13577 h 15127"/>
                <a:gd name="connsiteX61" fmla="*/ 8601 w 12660"/>
                <a:gd name="connsiteY61" fmla="*/ 12952 h 15127"/>
                <a:gd name="connsiteX62" fmla="*/ 8347 w 12660"/>
                <a:gd name="connsiteY62" fmla="*/ 12802 h 15127"/>
                <a:gd name="connsiteX63" fmla="*/ 7940 w 12660"/>
                <a:gd name="connsiteY63" fmla="*/ 12952 h 15127"/>
                <a:gd name="connsiteX64" fmla="*/ 7431 w 12660"/>
                <a:gd name="connsiteY64" fmla="*/ 12902 h 15127"/>
                <a:gd name="connsiteX65" fmla="*/ 7041 w 12660"/>
                <a:gd name="connsiteY65" fmla="*/ 12427 h 15127"/>
                <a:gd name="connsiteX66" fmla="*/ 6719 w 12660"/>
                <a:gd name="connsiteY66" fmla="*/ 12127 h 15127"/>
                <a:gd name="connsiteX67" fmla="*/ 6109 w 12660"/>
                <a:gd name="connsiteY67" fmla="*/ 12227 h 15127"/>
                <a:gd name="connsiteX68" fmla="*/ 5804 w 12660"/>
                <a:gd name="connsiteY68" fmla="*/ 12527 h 15127"/>
                <a:gd name="connsiteX69" fmla="*/ 5194 w 12660"/>
                <a:gd name="connsiteY69" fmla="*/ 13102 h 15127"/>
                <a:gd name="connsiteX70" fmla="*/ 5313 w 12660"/>
                <a:gd name="connsiteY70" fmla="*/ 13502 h 15127"/>
                <a:gd name="connsiteX71" fmla="*/ 5160 w 12660"/>
                <a:gd name="connsiteY71" fmla="*/ 14602 h 15127"/>
                <a:gd name="connsiteX72" fmla="*/ 4940 w 12660"/>
                <a:gd name="connsiteY72" fmla="*/ 14977 h 15127"/>
                <a:gd name="connsiteX73" fmla="*/ 4397 w 12660"/>
                <a:gd name="connsiteY73" fmla="*/ 14927 h 15127"/>
                <a:gd name="connsiteX74" fmla="*/ 4380 w 12660"/>
                <a:gd name="connsiteY74" fmla="*/ 14752 h 15127"/>
                <a:gd name="connsiteX75" fmla="*/ 4347 w 12660"/>
                <a:gd name="connsiteY75" fmla="*/ 14927 h 15127"/>
                <a:gd name="connsiteX0" fmla="*/ 4347 w 12566"/>
                <a:gd name="connsiteY0" fmla="*/ 14927 h 15127"/>
                <a:gd name="connsiteX1" fmla="*/ 4075 w 12566"/>
                <a:gd name="connsiteY1" fmla="*/ 14452 h 15127"/>
                <a:gd name="connsiteX2" fmla="*/ 3431 w 12566"/>
                <a:gd name="connsiteY2" fmla="*/ 14302 h 15127"/>
                <a:gd name="connsiteX3" fmla="*/ 3433 w 12566"/>
                <a:gd name="connsiteY3" fmla="*/ 13873 h 15127"/>
                <a:gd name="connsiteX4" fmla="*/ 3433 w 12566"/>
                <a:gd name="connsiteY4" fmla="*/ 13873 h 15127"/>
                <a:gd name="connsiteX5" fmla="*/ 3109 w 12566"/>
                <a:gd name="connsiteY5" fmla="*/ 13202 h 15127"/>
                <a:gd name="connsiteX6" fmla="*/ 2957 w 12566"/>
                <a:gd name="connsiteY6" fmla="*/ 13177 h 15127"/>
                <a:gd name="connsiteX7" fmla="*/ 2575 w 12566"/>
                <a:gd name="connsiteY7" fmla="*/ 13191 h 15127"/>
                <a:gd name="connsiteX8" fmla="*/ 2145 w 12566"/>
                <a:gd name="connsiteY8" fmla="*/ 13191 h 15127"/>
                <a:gd name="connsiteX9" fmla="*/ 1716 w 12566"/>
                <a:gd name="connsiteY9" fmla="*/ 12509 h 15127"/>
                <a:gd name="connsiteX10" fmla="*/ 1716 w 12566"/>
                <a:gd name="connsiteY10" fmla="*/ 12509 h 15127"/>
                <a:gd name="connsiteX11" fmla="*/ 1287 w 12566"/>
                <a:gd name="connsiteY11" fmla="*/ 11826 h 15127"/>
                <a:gd name="connsiteX12" fmla="*/ 1287 w 12566"/>
                <a:gd name="connsiteY12" fmla="*/ 11144 h 15127"/>
                <a:gd name="connsiteX13" fmla="*/ 1287 w 12566"/>
                <a:gd name="connsiteY13" fmla="*/ 10462 h 15127"/>
                <a:gd name="connsiteX14" fmla="*/ 1287 w 12566"/>
                <a:gd name="connsiteY14" fmla="*/ 9779 h 15127"/>
                <a:gd name="connsiteX15" fmla="*/ 1287 w 12566"/>
                <a:gd name="connsiteY15" fmla="*/ 9097 h 15127"/>
                <a:gd name="connsiteX16" fmla="*/ 1287 w 12566"/>
                <a:gd name="connsiteY16" fmla="*/ 8415 h 15127"/>
                <a:gd name="connsiteX17" fmla="*/ 1287 w 12566"/>
                <a:gd name="connsiteY17" fmla="*/ 7732 h 15127"/>
                <a:gd name="connsiteX18" fmla="*/ 2145 w 12566"/>
                <a:gd name="connsiteY18" fmla="*/ 7050 h 15127"/>
                <a:gd name="connsiteX19" fmla="*/ 2145 w 12566"/>
                <a:gd name="connsiteY19" fmla="*/ 6368 h 15127"/>
                <a:gd name="connsiteX20" fmla="*/ 2145 w 12566"/>
                <a:gd name="connsiteY20" fmla="*/ 5685 h 15127"/>
                <a:gd name="connsiteX21" fmla="*/ 1716 w 12566"/>
                <a:gd name="connsiteY21" fmla="*/ 5685 h 15127"/>
                <a:gd name="connsiteX22" fmla="*/ 1287 w 12566"/>
                <a:gd name="connsiteY22" fmla="*/ 5003 h 15127"/>
                <a:gd name="connsiteX23" fmla="*/ 0 w 12566"/>
                <a:gd name="connsiteY23" fmla="*/ 2956 h 15127"/>
                <a:gd name="connsiteX24" fmla="*/ 1287 w 12566"/>
                <a:gd name="connsiteY24" fmla="*/ 909 h 15127"/>
                <a:gd name="connsiteX25" fmla="*/ 3433 w 12566"/>
                <a:gd name="connsiteY25" fmla="*/ 227 h 15127"/>
                <a:gd name="connsiteX26" fmla="*/ 4720 w 12566"/>
                <a:gd name="connsiteY26" fmla="*/ 227 h 15127"/>
                <a:gd name="connsiteX27" fmla="*/ 5149 w 12566"/>
                <a:gd name="connsiteY27" fmla="*/ 1592 h 15127"/>
                <a:gd name="connsiteX28" fmla="*/ 6866 w 12566"/>
                <a:gd name="connsiteY28" fmla="*/ 2956 h 15127"/>
                <a:gd name="connsiteX29" fmla="*/ 6866 w 12566"/>
                <a:gd name="connsiteY29" fmla="*/ 3639 h 15127"/>
                <a:gd name="connsiteX30" fmla="*/ 7290 w 12566"/>
                <a:gd name="connsiteY30" fmla="*/ 3911 h 15127"/>
                <a:gd name="connsiteX31" fmla="*/ 7724 w 12566"/>
                <a:gd name="connsiteY31" fmla="*/ 3638 h 15127"/>
                <a:gd name="connsiteX32" fmla="*/ 8039 w 12566"/>
                <a:gd name="connsiteY32" fmla="*/ 4366 h 15127"/>
                <a:gd name="connsiteX33" fmla="*/ 8311 w 12566"/>
                <a:gd name="connsiteY33" fmla="*/ 4633 h 15127"/>
                <a:gd name="connsiteX34" fmla="*/ 8738 w 12566"/>
                <a:gd name="connsiteY34" fmla="*/ 3680 h 15127"/>
                <a:gd name="connsiteX35" fmla="*/ 9220 w 12566"/>
                <a:gd name="connsiteY35" fmla="*/ 4136 h 15127"/>
                <a:gd name="connsiteX36" fmla="*/ 10299 w 12566"/>
                <a:gd name="connsiteY36" fmla="*/ 2956 h 15127"/>
                <a:gd name="connsiteX37" fmla="*/ 10781 w 12566"/>
                <a:gd name="connsiteY37" fmla="*/ 3234 h 15127"/>
                <a:gd name="connsiteX38" fmla="*/ 11157 w 12566"/>
                <a:gd name="connsiteY38" fmla="*/ 2956 h 15127"/>
                <a:gd name="connsiteX39" fmla="*/ 11718 w 12566"/>
                <a:gd name="connsiteY39" fmla="*/ 3234 h 15127"/>
                <a:gd name="connsiteX40" fmla="*/ 12445 w 12566"/>
                <a:gd name="connsiteY40" fmla="*/ 3638 h 15127"/>
                <a:gd name="connsiteX41" fmla="*/ 12445 w 12566"/>
                <a:gd name="connsiteY41" fmla="*/ 5003 h 15127"/>
                <a:gd name="connsiteX42" fmla="*/ 12445 w 12566"/>
                <a:gd name="connsiteY42" fmla="*/ 6368 h 15127"/>
                <a:gd name="connsiteX43" fmla="*/ 12016 w 12566"/>
                <a:gd name="connsiteY43" fmla="*/ 6368 h 15127"/>
                <a:gd name="connsiteX44" fmla="*/ 11586 w 12566"/>
                <a:gd name="connsiteY44" fmla="*/ 7050 h 15127"/>
                <a:gd name="connsiteX45" fmla="*/ 11586 w 12566"/>
                <a:gd name="connsiteY45" fmla="*/ 7732 h 15127"/>
                <a:gd name="connsiteX46" fmla="*/ 11157 w 12566"/>
                <a:gd name="connsiteY46" fmla="*/ 8415 h 15127"/>
                <a:gd name="connsiteX47" fmla="*/ 10728 w 12566"/>
                <a:gd name="connsiteY47" fmla="*/ 9097 h 15127"/>
                <a:gd name="connsiteX48" fmla="*/ 10728 w 12566"/>
                <a:gd name="connsiteY48" fmla="*/ 10462 h 15127"/>
                <a:gd name="connsiteX49" fmla="*/ 10889 w 12566"/>
                <a:gd name="connsiteY49" fmla="*/ 11477 h 15127"/>
                <a:gd name="connsiteX50" fmla="*/ 11041 w 12566"/>
                <a:gd name="connsiteY50" fmla="*/ 12127 h 15127"/>
                <a:gd name="connsiteX51" fmla="*/ 11364 w 12566"/>
                <a:gd name="connsiteY51" fmla="*/ 12452 h 15127"/>
                <a:gd name="connsiteX52" fmla="*/ 11550 w 12566"/>
                <a:gd name="connsiteY52" fmla="*/ 12952 h 15127"/>
                <a:gd name="connsiteX53" fmla="*/ 11652 w 12566"/>
                <a:gd name="connsiteY53" fmla="*/ 13402 h 15127"/>
                <a:gd name="connsiteX54" fmla="*/ 11516 w 12566"/>
                <a:gd name="connsiteY54" fmla="*/ 14477 h 15127"/>
                <a:gd name="connsiteX55" fmla="*/ 11262 w 12566"/>
                <a:gd name="connsiteY55" fmla="*/ 14777 h 15127"/>
                <a:gd name="connsiteX56" fmla="*/ 10991 w 12566"/>
                <a:gd name="connsiteY56" fmla="*/ 15127 h 15127"/>
                <a:gd name="connsiteX57" fmla="*/ 10584 w 12566"/>
                <a:gd name="connsiteY57" fmla="*/ 14252 h 15127"/>
                <a:gd name="connsiteX58" fmla="*/ 9974 w 12566"/>
                <a:gd name="connsiteY58" fmla="*/ 14227 h 15127"/>
                <a:gd name="connsiteX59" fmla="*/ 9669 w 12566"/>
                <a:gd name="connsiteY59" fmla="*/ 13802 h 15127"/>
                <a:gd name="connsiteX60" fmla="*/ 9126 w 12566"/>
                <a:gd name="connsiteY60" fmla="*/ 14027 h 15127"/>
                <a:gd name="connsiteX61" fmla="*/ 8923 w 12566"/>
                <a:gd name="connsiteY61" fmla="*/ 13577 h 15127"/>
                <a:gd name="connsiteX62" fmla="*/ 8601 w 12566"/>
                <a:gd name="connsiteY62" fmla="*/ 12952 h 15127"/>
                <a:gd name="connsiteX63" fmla="*/ 8347 w 12566"/>
                <a:gd name="connsiteY63" fmla="*/ 12802 h 15127"/>
                <a:gd name="connsiteX64" fmla="*/ 7940 w 12566"/>
                <a:gd name="connsiteY64" fmla="*/ 12952 h 15127"/>
                <a:gd name="connsiteX65" fmla="*/ 7431 w 12566"/>
                <a:gd name="connsiteY65" fmla="*/ 12902 h 15127"/>
                <a:gd name="connsiteX66" fmla="*/ 7041 w 12566"/>
                <a:gd name="connsiteY66" fmla="*/ 12427 h 15127"/>
                <a:gd name="connsiteX67" fmla="*/ 6719 w 12566"/>
                <a:gd name="connsiteY67" fmla="*/ 12127 h 15127"/>
                <a:gd name="connsiteX68" fmla="*/ 6109 w 12566"/>
                <a:gd name="connsiteY68" fmla="*/ 12227 h 15127"/>
                <a:gd name="connsiteX69" fmla="*/ 5804 w 12566"/>
                <a:gd name="connsiteY69" fmla="*/ 12527 h 15127"/>
                <a:gd name="connsiteX70" fmla="*/ 5194 w 12566"/>
                <a:gd name="connsiteY70" fmla="*/ 13102 h 15127"/>
                <a:gd name="connsiteX71" fmla="*/ 5313 w 12566"/>
                <a:gd name="connsiteY71" fmla="*/ 13502 h 15127"/>
                <a:gd name="connsiteX72" fmla="*/ 5160 w 12566"/>
                <a:gd name="connsiteY72" fmla="*/ 14602 h 15127"/>
                <a:gd name="connsiteX73" fmla="*/ 4940 w 12566"/>
                <a:gd name="connsiteY73" fmla="*/ 14977 h 15127"/>
                <a:gd name="connsiteX74" fmla="*/ 4397 w 12566"/>
                <a:gd name="connsiteY74" fmla="*/ 14927 h 15127"/>
                <a:gd name="connsiteX75" fmla="*/ 4380 w 12566"/>
                <a:gd name="connsiteY75" fmla="*/ 14752 h 15127"/>
                <a:gd name="connsiteX76" fmla="*/ 4347 w 12566"/>
                <a:gd name="connsiteY76" fmla="*/ 14927 h 15127"/>
                <a:gd name="connsiteX0" fmla="*/ 4347 w 12878"/>
                <a:gd name="connsiteY0" fmla="*/ 14927 h 15127"/>
                <a:gd name="connsiteX1" fmla="*/ 4075 w 12878"/>
                <a:gd name="connsiteY1" fmla="*/ 14452 h 15127"/>
                <a:gd name="connsiteX2" fmla="*/ 3431 w 12878"/>
                <a:gd name="connsiteY2" fmla="*/ 14302 h 15127"/>
                <a:gd name="connsiteX3" fmla="*/ 3433 w 12878"/>
                <a:gd name="connsiteY3" fmla="*/ 13873 h 15127"/>
                <a:gd name="connsiteX4" fmla="*/ 3433 w 12878"/>
                <a:gd name="connsiteY4" fmla="*/ 13873 h 15127"/>
                <a:gd name="connsiteX5" fmla="*/ 3109 w 12878"/>
                <a:gd name="connsiteY5" fmla="*/ 13202 h 15127"/>
                <a:gd name="connsiteX6" fmla="*/ 2957 w 12878"/>
                <a:gd name="connsiteY6" fmla="*/ 13177 h 15127"/>
                <a:gd name="connsiteX7" fmla="*/ 2575 w 12878"/>
                <a:gd name="connsiteY7" fmla="*/ 13191 h 15127"/>
                <a:gd name="connsiteX8" fmla="*/ 2145 w 12878"/>
                <a:gd name="connsiteY8" fmla="*/ 13191 h 15127"/>
                <a:gd name="connsiteX9" fmla="*/ 1716 w 12878"/>
                <a:gd name="connsiteY9" fmla="*/ 12509 h 15127"/>
                <a:gd name="connsiteX10" fmla="*/ 1716 w 12878"/>
                <a:gd name="connsiteY10" fmla="*/ 12509 h 15127"/>
                <a:gd name="connsiteX11" fmla="*/ 1287 w 12878"/>
                <a:gd name="connsiteY11" fmla="*/ 11826 h 15127"/>
                <a:gd name="connsiteX12" fmla="*/ 1287 w 12878"/>
                <a:gd name="connsiteY12" fmla="*/ 11144 h 15127"/>
                <a:gd name="connsiteX13" fmla="*/ 1287 w 12878"/>
                <a:gd name="connsiteY13" fmla="*/ 10462 h 15127"/>
                <a:gd name="connsiteX14" fmla="*/ 1287 w 12878"/>
                <a:gd name="connsiteY14" fmla="*/ 9779 h 15127"/>
                <a:gd name="connsiteX15" fmla="*/ 1287 w 12878"/>
                <a:gd name="connsiteY15" fmla="*/ 9097 h 15127"/>
                <a:gd name="connsiteX16" fmla="*/ 1287 w 12878"/>
                <a:gd name="connsiteY16" fmla="*/ 8415 h 15127"/>
                <a:gd name="connsiteX17" fmla="*/ 1287 w 12878"/>
                <a:gd name="connsiteY17" fmla="*/ 7732 h 15127"/>
                <a:gd name="connsiteX18" fmla="*/ 2145 w 12878"/>
                <a:gd name="connsiteY18" fmla="*/ 7050 h 15127"/>
                <a:gd name="connsiteX19" fmla="*/ 2145 w 12878"/>
                <a:gd name="connsiteY19" fmla="*/ 6368 h 15127"/>
                <a:gd name="connsiteX20" fmla="*/ 2145 w 12878"/>
                <a:gd name="connsiteY20" fmla="*/ 5685 h 15127"/>
                <a:gd name="connsiteX21" fmla="*/ 1716 w 12878"/>
                <a:gd name="connsiteY21" fmla="*/ 5685 h 15127"/>
                <a:gd name="connsiteX22" fmla="*/ 1287 w 12878"/>
                <a:gd name="connsiteY22" fmla="*/ 5003 h 15127"/>
                <a:gd name="connsiteX23" fmla="*/ 0 w 12878"/>
                <a:gd name="connsiteY23" fmla="*/ 2956 h 15127"/>
                <a:gd name="connsiteX24" fmla="*/ 1287 w 12878"/>
                <a:gd name="connsiteY24" fmla="*/ 909 h 15127"/>
                <a:gd name="connsiteX25" fmla="*/ 3433 w 12878"/>
                <a:gd name="connsiteY25" fmla="*/ 227 h 15127"/>
                <a:gd name="connsiteX26" fmla="*/ 4720 w 12878"/>
                <a:gd name="connsiteY26" fmla="*/ 227 h 15127"/>
                <a:gd name="connsiteX27" fmla="*/ 5149 w 12878"/>
                <a:gd name="connsiteY27" fmla="*/ 1592 h 15127"/>
                <a:gd name="connsiteX28" fmla="*/ 6866 w 12878"/>
                <a:gd name="connsiteY28" fmla="*/ 2956 h 15127"/>
                <a:gd name="connsiteX29" fmla="*/ 6866 w 12878"/>
                <a:gd name="connsiteY29" fmla="*/ 3639 h 15127"/>
                <a:gd name="connsiteX30" fmla="*/ 7290 w 12878"/>
                <a:gd name="connsiteY30" fmla="*/ 3911 h 15127"/>
                <a:gd name="connsiteX31" fmla="*/ 7724 w 12878"/>
                <a:gd name="connsiteY31" fmla="*/ 3638 h 15127"/>
                <a:gd name="connsiteX32" fmla="*/ 8039 w 12878"/>
                <a:gd name="connsiteY32" fmla="*/ 4366 h 15127"/>
                <a:gd name="connsiteX33" fmla="*/ 8311 w 12878"/>
                <a:gd name="connsiteY33" fmla="*/ 4633 h 15127"/>
                <a:gd name="connsiteX34" fmla="*/ 8738 w 12878"/>
                <a:gd name="connsiteY34" fmla="*/ 3680 h 15127"/>
                <a:gd name="connsiteX35" fmla="*/ 9220 w 12878"/>
                <a:gd name="connsiteY35" fmla="*/ 4136 h 15127"/>
                <a:gd name="connsiteX36" fmla="*/ 10299 w 12878"/>
                <a:gd name="connsiteY36" fmla="*/ 2956 h 15127"/>
                <a:gd name="connsiteX37" fmla="*/ 10781 w 12878"/>
                <a:gd name="connsiteY37" fmla="*/ 3234 h 15127"/>
                <a:gd name="connsiteX38" fmla="*/ 11157 w 12878"/>
                <a:gd name="connsiteY38" fmla="*/ 2956 h 15127"/>
                <a:gd name="connsiteX39" fmla="*/ 11718 w 12878"/>
                <a:gd name="connsiteY39" fmla="*/ 3234 h 15127"/>
                <a:gd name="connsiteX40" fmla="*/ 12757 w 12878"/>
                <a:gd name="connsiteY40" fmla="*/ 4225 h 15127"/>
                <a:gd name="connsiteX41" fmla="*/ 12445 w 12878"/>
                <a:gd name="connsiteY41" fmla="*/ 5003 h 15127"/>
                <a:gd name="connsiteX42" fmla="*/ 12445 w 12878"/>
                <a:gd name="connsiteY42" fmla="*/ 6368 h 15127"/>
                <a:gd name="connsiteX43" fmla="*/ 12016 w 12878"/>
                <a:gd name="connsiteY43" fmla="*/ 6368 h 15127"/>
                <a:gd name="connsiteX44" fmla="*/ 11586 w 12878"/>
                <a:gd name="connsiteY44" fmla="*/ 7050 h 15127"/>
                <a:gd name="connsiteX45" fmla="*/ 11586 w 12878"/>
                <a:gd name="connsiteY45" fmla="*/ 7732 h 15127"/>
                <a:gd name="connsiteX46" fmla="*/ 11157 w 12878"/>
                <a:gd name="connsiteY46" fmla="*/ 8415 h 15127"/>
                <a:gd name="connsiteX47" fmla="*/ 10728 w 12878"/>
                <a:gd name="connsiteY47" fmla="*/ 9097 h 15127"/>
                <a:gd name="connsiteX48" fmla="*/ 10728 w 12878"/>
                <a:gd name="connsiteY48" fmla="*/ 10462 h 15127"/>
                <a:gd name="connsiteX49" fmla="*/ 10889 w 12878"/>
                <a:gd name="connsiteY49" fmla="*/ 11477 h 15127"/>
                <a:gd name="connsiteX50" fmla="*/ 11041 w 12878"/>
                <a:gd name="connsiteY50" fmla="*/ 12127 h 15127"/>
                <a:gd name="connsiteX51" fmla="*/ 11364 w 12878"/>
                <a:gd name="connsiteY51" fmla="*/ 12452 h 15127"/>
                <a:gd name="connsiteX52" fmla="*/ 11550 w 12878"/>
                <a:gd name="connsiteY52" fmla="*/ 12952 h 15127"/>
                <a:gd name="connsiteX53" fmla="*/ 11652 w 12878"/>
                <a:gd name="connsiteY53" fmla="*/ 13402 h 15127"/>
                <a:gd name="connsiteX54" fmla="*/ 11516 w 12878"/>
                <a:gd name="connsiteY54" fmla="*/ 14477 h 15127"/>
                <a:gd name="connsiteX55" fmla="*/ 11262 w 12878"/>
                <a:gd name="connsiteY55" fmla="*/ 14777 h 15127"/>
                <a:gd name="connsiteX56" fmla="*/ 10991 w 12878"/>
                <a:gd name="connsiteY56" fmla="*/ 15127 h 15127"/>
                <a:gd name="connsiteX57" fmla="*/ 10584 w 12878"/>
                <a:gd name="connsiteY57" fmla="*/ 14252 h 15127"/>
                <a:gd name="connsiteX58" fmla="*/ 9974 w 12878"/>
                <a:gd name="connsiteY58" fmla="*/ 14227 h 15127"/>
                <a:gd name="connsiteX59" fmla="*/ 9669 w 12878"/>
                <a:gd name="connsiteY59" fmla="*/ 13802 h 15127"/>
                <a:gd name="connsiteX60" fmla="*/ 9126 w 12878"/>
                <a:gd name="connsiteY60" fmla="*/ 14027 h 15127"/>
                <a:gd name="connsiteX61" fmla="*/ 8923 w 12878"/>
                <a:gd name="connsiteY61" fmla="*/ 13577 h 15127"/>
                <a:gd name="connsiteX62" fmla="*/ 8601 w 12878"/>
                <a:gd name="connsiteY62" fmla="*/ 12952 h 15127"/>
                <a:gd name="connsiteX63" fmla="*/ 8347 w 12878"/>
                <a:gd name="connsiteY63" fmla="*/ 12802 h 15127"/>
                <a:gd name="connsiteX64" fmla="*/ 7940 w 12878"/>
                <a:gd name="connsiteY64" fmla="*/ 12952 h 15127"/>
                <a:gd name="connsiteX65" fmla="*/ 7431 w 12878"/>
                <a:gd name="connsiteY65" fmla="*/ 12902 h 15127"/>
                <a:gd name="connsiteX66" fmla="*/ 7041 w 12878"/>
                <a:gd name="connsiteY66" fmla="*/ 12427 h 15127"/>
                <a:gd name="connsiteX67" fmla="*/ 6719 w 12878"/>
                <a:gd name="connsiteY67" fmla="*/ 12127 h 15127"/>
                <a:gd name="connsiteX68" fmla="*/ 6109 w 12878"/>
                <a:gd name="connsiteY68" fmla="*/ 12227 h 15127"/>
                <a:gd name="connsiteX69" fmla="*/ 5804 w 12878"/>
                <a:gd name="connsiteY69" fmla="*/ 12527 h 15127"/>
                <a:gd name="connsiteX70" fmla="*/ 5194 w 12878"/>
                <a:gd name="connsiteY70" fmla="*/ 13102 h 15127"/>
                <a:gd name="connsiteX71" fmla="*/ 5313 w 12878"/>
                <a:gd name="connsiteY71" fmla="*/ 13502 h 15127"/>
                <a:gd name="connsiteX72" fmla="*/ 5160 w 12878"/>
                <a:gd name="connsiteY72" fmla="*/ 14602 h 15127"/>
                <a:gd name="connsiteX73" fmla="*/ 4940 w 12878"/>
                <a:gd name="connsiteY73" fmla="*/ 14977 h 15127"/>
                <a:gd name="connsiteX74" fmla="*/ 4397 w 12878"/>
                <a:gd name="connsiteY74" fmla="*/ 14927 h 15127"/>
                <a:gd name="connsiteX75" fmla="*/ 4380 w 12878"/>
                <a:gd name="connsiteY75" fmla="*/ 14752 h 15127"/>
                <a:gd name="connsiteX76" fmla="*/ 4347 w 12878"/>
                <a:gd name="connsiteY76" fmla="*/ 14927 h 15127"/>
                <a:gd name="connsiteX0" fmla="*/ 4347 w 12802"/>
                <a:gd name="connsiteY0" fmla="*/ 14927 h 15127"/>
                <a:gd name="connsiteX1" fmla="*/ 4075 w 12802"/>
                <a:gd name="connsiteY1" fmla="*/ 14452 h 15127"/>
                <a:gd name="connsiteX2" fmla="*/ 3431 w 12802"/>
                <a:gd name="connsiteY2" fmla="*/ 14302 h 15127"/>
                <a:gd name="connsiteX3" fmla="*/ 3433 w 12802"/>
                <a:gd name="connsiteY3" fmla="*/ 13873 h 15127"/>
                <a:gd name="connsiteX4" fmla="*/ 3433 w 12802"/>
                <a:gd name="connsiteY4" fmla="*/ 13873 h 15127"/>
                <a:gd name="connsiteX5" fmla="*/ 3109 w 12802"/>
                <a:gd name="connsiteY5" fmla="*/ 13202 h 15127"/>
                <a:gd name="connsiteX6" fmla="*/ 2957 w 12802"/>
                <a:gd name="connsiteY6" fmla="*/ 13177 h 15127"/>
                <a:gd name="connsiteX7" fmla="*/ 2575 w 12802"/>
                <a:gd name="connsiteY7" fmla="*/ 13191 h 15127"/>
                <a:gd name="connsiteX8" fmla="*/ 2145 w 12802"/>
                <a:gd name="connsiteY8" fmla="*/ 13191 h 15127"/>
                <a:gd name="connsiteX9" fmla="*/ 1716 w 12802"/>
                <a:gd name="connsiteY9" fmla="*/ 12509 h 15127"/>
                <a:gd name="connsiteX10" fmla="*/ 1716 w 12802"/>
                <a:gd name="connsiteY10" fmla="*/ 12509 h 15127"/>
                <a:gd name="connsiteX11" fmla="*/ 1287 w 12802"/>
                <a:gd name="connsiteY11" fmla="*/ 11826 h 15127"/>
                <a:gd name="connsiteX12" fmla="*/ 1287 w 12802"/>
                <a:gd name="connsiteY12" fmla="*/ 11144 h 15127"/>
                <a:gd name="connsiteX13" fmla="*/ 1287 w 12802"/>
                <a:gd name="connsiteY13" fmla="*/ 10462 h 15127"/>
                <a:gd name="connsiteX14" fmla="*/ 1287 w 12802"/>
                <a:gd name="connsiteY14" fmla="*/ 9779 h 15127"/>
                <a:gd name="connsiteX15" fmla="*/ 1287 w 12802"/>
                <a:gd name="connsiteY15" fmla="*/ 9097 h 15127"/>
                <a:gd name="connsiteX16" fmla="*/ 1287 w 12802"/>
                <a:gd name="connsiteY16" fmla="*/ 8415 h 15127"/>
                <a:gd name="connsiteX17" fmla="*/ 1287 w 12802"/>
                <a:gd name="connsiteY17" fmla="*/ 7732 h 15127"/>
                <a:gd name="connsiteX18" fmla="*/ 2145 w 12802"/>
                <a:gd name="connsiteY18" fmla="*/ 7050 h 15127"/>
                <a:gd name="connsiteX19" fmla="*/ 2145 w 12802"/>
                <a:gd name="connsiteY19" fmla="*/ 6368 h 15127"/>
                <a:gd name="connsiteX20" fmla="*/ 2145 w 12802"/>
                <a:gd name="connsiteY20" fmla="*/ 5685 h 15127"/>
                <a:gd name="connsiteX21" fmla="*/ 1716 w 12802"/>
                <a:gd name="connsiteY21" fmla="*/ 5685 h 15127"/>
                <a:gd name="connsiteX22" fmla="*/ 1287 w 12802"/>
                <a:gd name="connsiteY22" fmla="*/ 5003 h 15127"/>
                <a:gd name="connsiteX23" fmla="*/ 0 w 12802"/>
                <a:gd name="connsiteY23" fmla="*/ 2956 h 15127"/>
                <a:gd name="connsiteX24" fmla="*/ 1287 w 12802"/>
                <a:gd name="connsiteY24" fmla="*/ 909 h 15127"/>
                <a:gd name="connsiteX25" fmla="*/ 3433 w 12802"/>
                <a:gd name="connsiteY25" fmla="*/ 227 h 15127"/>
                <a:gd name="connsiteX26" fmla="*/ 4720 w 12802"/>
                <a:gd name="connsiteY26" fmla="*/ 227 h 15127"/>
                <a:gd name="connsiteX27" fmla="*/ 5149 w 12802"/>
                <a:gd name="connsiteY27" fmla="*/ 1592 h 15127"/>
                <a:gd name="connsiteX28" fmla="*/ 6866 w 12802"/>
                <a:gd name="connsiteY28" fmla="*/ 2956 h 15127"/>
                <a:gd name="connsiteX29" fmla="*/ 6866 w 12802"/>
                <a:gd name="connsiteY29" fmla="*/ 3639 h 15127"/>
                <a:gd name="connsiteX30" fmla="*/ 7290 w 12802"/>
                <a:gd name="connsiteY30" fmla="*/ 3911 h 15127"/>
                <a:gd name="connsiteX31" fmla="*/ 7724 w 12802"/>
                <a:gd name="connsiteY31" fmla="*/ 3638 h 15127"/>
                <a:gd name="connsiteX32" fmla="*/ 8039 w 12802"/>
                <a:gd name="connsiteY32" fmla="*/ 4366 h 15127"/>
                <a:gd name="connsiteX33" fmla="*/ 8311 w 12802"/>
                <a:gd name="connsiteY33" fmla="*/ 4633 h 15127"/>
                <a:gd name="connsiteX34" fmla="*/ 8738 w 12802"/>
                <a:gd name="connsiteY34" fmla="*/ 3680 h 15127"/>
                <a:gd name="connsiteX35" fmla="*/ 9220 w 12802"/>
                <a:gd name="connsiteY35" fmla="*/ 4136 h 15127"/>
                <a:gd name="connsiteX36" fmla="*/ 10299 w 12802"/>
                <a:gd name="connsiteY36" fmla="*/ 2956 h 15127"/>
                <a:gd name="connsiteX37" fmla="*/ 10781 w 12802"/>
                <a:gd name="connsiteY37" fmla="*/ 3234 h 15127"/>
                <a:gd name="connsiteX38" fmla="*/ 11157 w 12802"/>
                <a:gd name="connsiteY38" fmla="*/ 2956 h 15127"/>
                <a:gd name="connsiteX39" fmla="*/ 12172 w 12802"/>
                <a:gd name="connsiteY39" fmla="*/ 3324 h 15127"/>
                <a:gd name="connsiteX40" fmla="*/ 12757 w 12802"/>
                <a:gd name="connsiteY40" fmla="*/ 4225 h 15127"/>
                <a:gd name="connsiteX41" fmla="*/ 12445 w 12802"/>
                <a:gd name="connsiteY41" fmla="*/ 5003 h 15127"/>
                <a:gd name="connsiteX42" fmla="*/ 12445 w 12802"/>
                <a:gd name="connsiteY42" fmla="*/ 6368 h 15127"/>
                <a:gd name="connsiteX43" fmla="*/ 12016 w 12802"/>
                <a:gd name="connsiteY43" fmla="*/ 6368 h 15127"/>
                <a:gd name="connsiteX44" fmla="*/ 11586 w 12802"/>
                <a:gd name="connsiteY44" fmla="*/ 7050 h 15127"/>
                <a:gd name="connsiteX45" fmla="*/ 11586 w 12802"/>
                <a:gd name="connsiteY45" fmla="*/ 7732 h 15127"/>
                <a:gd name="connsiteX46" fmla="*/ 11157 w 12802"/>
                <a:gd name="connsiteY46" fmla="*/ 8415 h 15127"/>
                <a:gd name="connsiteX47" fmla="*/ 10728 w 12802"/>
                <a:gd name="connsiteY47" fmla="*/ 9097 h 15127"/>
                <a:gd name="connsiteX48" fmla="*/ 10728 w 12802"/>
                <a:gd name="connsiteY48" fmla="*/ 10462 h 15127"/>
                <a:gd name="connsiteX49" fmla="*/ 10889 w 12802"/>
                <a:gd name="connsiteY49" fmla="*/ 11477 h 15127"/>
                <a:gd name="connsiteX50" fmla="*/ 11041 w 12802"/>
                <a:gd name="connsiteY50" fmla="*/ 12127 h 15127"/>
                <a:gd name="connsiteX51" fmla="*/ 11364 w 12802"/>
                <a:gd name="connsiteY51" fmla="*/ 12452 h 15127"/>
                <a:gd name="connsiteX52" fmla="*/ 11550 w 12802"/>
                <a:gd name="connsiteY52" fmla="*/ 12952 h 15127"/>
                <a:gd name="connsiteX53" fmla="*/ 11652 w 12802"/>
                <a:gd name="connsiteY53" fmla="*/ 13402 h 15127"/>
                <a:gd name="connsiteX54" fmla="*/ 11516 w 12802"/>
                <a:gd name="connsiteY54" fmla="*/ 14477 h 15127"/>
                <a:gd name="connsiteX55" fmla="*/ 11262 w 12802"/>
                <a:gd name="connsiteY55" fmla="*/ 14777 h 15127"/>
                <a:gd name="connsiteX56" fmla="*/ 10991 w 12802"/>
                <a:gd name="connsiteY56" fmla="*/ 15127 h 15127"/>
                <a:gd name="connsiteX57" fmla="*/ 10584 w 12802"/>
                <a:gd name="connsiteY57" fmla="*/ 14252 h 15127"/>
                <a:gd name="connsiteX58" fmla="*/ 9974 w 12802"/>
                <a:gd name="connsiteY58" fmla="*/ 14227 h 15127"/>
                <a:gd name="connsiteX59" fmla="*/ 9669 w 12802"/>
                <a:gd name="connsiteY59" fmla="*/ 13802 h 15127"/>
                <a:gd name="connsiteX60" fmla="*/ 9126 w 12802"/>
                <a:gd name="connsiteY60" fmla="*/ 14027 h 15127"/>
                <a:gd name="connsiteX61" fmla="*/ 8923 w 12802"/>
                <a:gd name="connsiteY61" fmla="*/ 13577 h 15127"/>
                <a:gd name="connsiteX62" fmla="*/ 8601 w 12802"/>
                <a:gd name="connsiteY62" fmla="*/ 12952 h 15127"/>
                <a:gd name="connsiteX63" fmla="*/ 8347 w 12802"/>
                <a:gd name="connsiteY63" fmla="*/ 12802 h 15127"/>
                <a:gd name="connsiteX64" fmla="*/ 7940 w 12802"/>
                <a:gd name="connsiteY64" fmla="*/ 12952 h 15127"/>
                <a:gd name="connsiteX65" fmla="*/ 7431 w 12802"/>
                <a:gd name="connsiteY65" fmla="*/ 12902 h 15127"/>
                <a:gd name="connsiteX66" fmla="*/ 7041 w 12802"/>
                <a:gd name="connsiteY66" fmla="*/ 12427 h 15127"/>
                <a:gd name="connsiteX67" fmla="*/ 6719 w 12802"/>
                <a:gd name="connsiteY67" fmla="*/ 12127 h 15127"/>
                <a:gd name="connsiteX68" fmla="*/ 6109 w 12802"/>
                <a:gd name="connsiteY68" fmla="*/ 12227 h 15127"/>
                <a:gd name="connsiteX69" fmla="*/ 5804 w 12802"/>
                <a:gd name="connsiteY69" fmla="*/ 12527 h 15127"/>
                <a:gd name="connsiteX70" fmla="*/ 5194 w 12802"/>
                <a:gd name="connsiteY70" fmla="*/ 13102 h 15127"/>
                <a:gd name="connsiteX71" fmla="*/ 5313 w 12802"/>
                <a:gd name="connsiteY71" fmla="*/ 13502 h 15127"/>
                <a:gd name="connsiteX72" fmla="*/ 5160 w 12802"/>
                <a:gd name="connsiteY72" fmla="*/ 14602 h 15127"/>
                <a:gd name="connsiteX73" fmla="*/ 4940 w 12802"/>
                <a:gd name="connsiteY73" fmla="*/ 14977 h 15127"/>
                <a:gd name="connsiteX74" fmla="*/ 4397 w 12802"/>
                <a:gd name="connsiteY74" fmla="*/ 14927 h 15127"/>
                <a:gd name="connsiteX75" fmla="*/ 4380 w 12802"/>
                <a:gd name="connsiteY75" fmla="*/ 14752 h 15127"/>
                <a:gd name="connsiteX76" fmla="*/ 4347 w 12802"/>
                <a:gd name="connsiteY76" fmla="*/ 14927 h 15127"/>
                <a:gd name="connsiteX0" fmla="*/ 4347 w 12802"/>
                <a:gd name="connsiteY0" fmla="*/ 14927 h 15127"/>
                <a:gd name="connsiteX1" fmla="*/ 4075 w 12802"/>
                <a:gd name="connsiteY1" fmla="*/ 14452 h 15127"/>
                <a:gd name="connsiteX2" fmla="*/ 3431 w 12802"/>
                <a:gd name="connsiteY2" fmla="*/ 14302 h 15127"/>
                <a:gd name="connsiteX3" fmla="*/ 3433 w 12802"/>
                <a:gd name="connsiteY3" fmla="*/ 13873 h 15127"/>
                <a:gd name="connsiteX4" fmla="*/ 3433 w 12802"/>
                <a:gd name="connsiteY4" fmla="*/ 13873 h 15127"/>
                <a:gd name="connsiteX5" fmla="*/ 3109 w 12802"/>
                <a:gd name="connsiteY5" fmla="*/ 13202 h 15127"/>
                <a:gd name="connsiteX6" fmla="*/ 2957 w 12802"/>
                <a:gd name="connsiteY6" fmla="*/ 13177 h 15127"/>
                <a:gd name="connsiteX7" fmla="*/ 2575 w 12802"/>
                <a:gd name="connsiteY7" fmla="*/ 13191 h 15127"/>
                <a:gd name="connsiteX8" fmla="*/ 2145 w 12802"/>
                <a:gd name="connsiteY8" fmla="*/ 13191 h 15127"/>
                <a:gd name="connsiteX9" fmla="*/ 1716 w 12802"/>
                <a:gd name="connsiteY9" fmla="*/ 12509 h 15127"/>
                <a:gd name="connsiteX10" fmla="*/ 1716 w 12802"/>
                <a:gd name="connsiteY10" fmla="*/ 12509 h 15127"/>
                <a:gd name="connsiteX11" fmla="*/ 1287 w 12802"/>
                <a:gd name="connsiteY11" fmla="*/ 11826 h 15127"/>
                <a:gd name="connsiteX12" fmla="*/ 1287 w 12802"/>
                <a:gd name="connsiteY12" fmla="*/ 11144 h 15127"/>
                <a:gd name="connsiteX13" fmla="*/ 1287 w 12802"/>
                <a:gd name="connsiteY13" fmla="*/ 10462 h 15127"/>
                <a:gd name="connsiteX14" fmla="*/ 1287 w 12802"/>
                <a:gd name="connsiteY14" fmla="*/ 9779 h 15127"/>
                <a:gd name="connsiteX15" fmla="*/ 1287 w 12802"/>
                <a:gd name="connsiteY15" fmla="*/ 9097 h 15127"/>
                <a:gd name="connsiteX16" fmla="*/ 1287 w 12802"/>
                <a:gd name="connsiteY16" fmla="*/ 8415 h 15127"/>
                <a:gd name="connsiteX17" fmla="*/ 1287 w 12802"/>
                <a:gd name="connsiteY17" fmla="*/ 7732 h 15127"/>
                <a:gd name="connsiteX18" fmla="*/ 2145 w 12802"/>
                <a:gd name="connsiteY18" fmla="*/ 7050 h 15127"/>
                <a:gd name="connsiteX19" fmla="*/ 2145 w 12802"/>
                <a:gd name="connsiteY19" fmla="*/ 6368 h 15127"/>
                <a:gd name="connsiteX20" fmla="*/ 2145 w 12802"/>
                <a:gd name="connsiteY20" fmla="*/ 5685 h 15127"/>
                <a:gd name="connsiteX21" fmla="*/ 1716 w 12802"/>
                <a:gd name="connsiteY21" fmla="*/ 5685 h 15127"/>
                <a:gd name="connsiteX22" fmla="*/ 1287 w 12802"/>
                <a:gd name="connsiteY22" fmla="*/ 5003 h 15127"/>
                <a:gd name="connsiteX23" fmla="*/ 0 w 12802"/>
                <a:gd name="connsiteY23" fmla="*/ 2956 h 15127"/>
                <a:gd name="connsiteX24" fmla="*/ 1287 w 12802"/>
                <a:gd name="connsiteY24" fmla="*/ 909 h 15127"/>
                <a:gd name="connsiteX25" fmla="*/ 3433 w 12802"/>
                <a:gd name="connsiteY25" fmla="*/ 227 h 15127"/>
                <a:gd name="connsiteX26" fmla="*/ 4720 w 12802"/>
                <a:gd name="connsiteY26" fmla="*/ 227 h 15127"/>
                <a:gd name="connsiteX27" fmla="*/ 5149 w 12802"/>
                <a:gd name="connsiteY27" fmla="*/ 1592 h 15127"/>
                <a:gd name="connsiteX28" fmla="*/ 6866 w 12802"/>
                <a:gd name="connsiteY28" fmla="*/ 2956 h 15127"/>
                <a:gd name="connsiteX29" fmla="*/ 6866 w 12802"/>
                <a:gd name="connsiteY29" fmla="*/ 3639 h 15127"/>
                <a:gd name="connsiteX30" fmla="*/ 7290 w 12802"/>
                <a:gd name="connsiteY30" fmla="*/ 3911 h 15127"/>
                <a:gd name="connsiteX31" fmla="*/ 7724 w 12802"/>
                <a:gd name="connsiteY31" fmla="*/ 3638 h 15127"/>
                <a:gd name="connsiteX32" fmla="*/ 8039 w 12802"/>
                <a:gd name="connsiteY32" fmla="*/ 4366 h 15127"/>
                <a:gd name="connsiteX33" fmla="*/ 8311 w 12802"/>
                <a:gd name="connsiteY33" fmla="*/ 4633 h 15127"/>
                <a:gd name="connsiteX34" fmla="*/ 8738 w 12802"/>
                <a:gd name="connsiteY34" fmla="*/ 3680 h 15127"/>
                <a:gd name="connsiteX35" fmla="*/ 9220 w 12802"/>
                <a:gd name="connsiteY35" fmla="*/ 4136 h 15127"/>
                <a:gd name="connsiteX36" fmla="*/ 10299 w 12802"/>
                <a:gd name="connsiteY36" fmla="*/ 2956 h 15127"/>
                <a:gd name="connsiteX37" fmla="*/ 10781 w 12802"/>
                <a:gd name="connsiteY37" fmla="*/ 3234 h 15127"/>
                <a:gd name="connsiteX38" fmla="*/ 11157 w 12802"/>
                <a:gd name="connsiteY38" fmla="*/ 2956 h 15127"/>
                <a:gd name="connsiteX39" fmla="*/ 12172 w 12802"/>
                <a:gd name="connsiteY39" fmla="*/ 3324 h 15127"/>
                <a:gd name="connsiteX40" fmla="*/ 12757 w 12802"/>
                <a:gd name="connsiteY40" fmla="*/ 4225 h 15127"/>
                <a:gd name="connsiteX41" fmla="*/ 12445 w 12802"/>
                <a:gd name="connsiteY41" fmla="*/ 5003 h 15127"/>
                <a:gd name="connsiteX42" fmla="*/ 12445 w 12802"/>
                <a:gd name="connsiteY42" fmla="*/ 6368 h 15127"/>
                <a:gd name="connsiteX43" fmla="*/ 12002 w 12802"/>
                <a:gd name="connsiteY43" fmla="*/ 6664 h 15127"/>
                <a:gd name="connsiteX44" fmla="*/ 11586 w 12802"/>
                <a:gd name="connsiteY44" fmla="*/ 7050 h 15127"/>
                <a:gd name="connsiteX45" fmla="*/ 11586 w 12802"/>
                <a:gd name="connsiteY45" fmla="*/ 7732 h 15127"/>
                <a:gd name="connsiteX46" fmla="*/ 11157 w 12802"/>
                <a:gd name="connsiteY46" fmla="*/ 8415 h 15127"/>
                <a:gd name="connsiteX47" fmla="*/ 10728 w 12802"/>
                <a:gd name="connsiteY47" fmla="*/ 9097 h 15127"/>
                <a:gd name="connsiteX48" fmla="*/ 10728 w 12802"/>
                <a:gd name="connsiteY48" fmla="*/ 10462 h 15127"/>
                <a:gd name="connsiteX49" fmla="*/ 10889 w 12802"/>
                <a:gd name="connsiteY49" fmla="*/ 11477 h 15127"/>
                <a:gd name="connsiteX50" fmla="*/ 11041 w 12802"/>
                <a:gd name="connsiteY50" fmla="*/ 12127 h 15127"/>
                <a:gd name="connsiteX51" fmla="*/ 11364 w 12802"/>
                <a:gd name="connsiteY51" fmla="*/ 12452 h 15127"/>
                <a:gd name="connsiteX52" fmla="*/ 11550 w 12802"/>
                <a:gd name="connsiteY52" fmla="*/ 12952 h 15127"/>
                <a:gd name="connsiteX53" fmla="*/ 11652 w 12802"/>
                <a:gd name="connsiteY53" fmla="*/ 13402 h 15127"/>
                <a:gd name="connsiteX54" fmla="*/ 11516 w 12802"/>
                <a:gd name="connsiteY54" fmla="*/ 14477 h 15127"/>
                <a:gd name="connsiteX55" fmla="*/ 11262 w 12802"/>
                <a:gd name="connsiteY55" fmla="*/ 14777 h 15127"/>
                <a:gd name="connsiteX56" fmla="*/ 10991 w 12802"/>
                <a:gd name="connsiteY56" fmla="*/ 15127 h 15127"/>
                <a:gd name="connsiteX57" fmla="*/ 10584 w 12802"/>
                <a:gd name="connsiteY57" fmla="*/ 14252 h 15127"/>
                <a:gd name="connsiteX58" fmla="*/ 9974 w 12802"/>
                <a:gd name="connsiteY58" fmla="*/ 14227 h 15127"/>
                <a:gd name="connsiteX59" fmla="*/ 9669 w 12802"/>
                <a:gd name="connsiteY59" fmla="*/ 13802 h 15127"/>
                <a:gd name="connsiteX60" fmla="*/ 9126 w 12802"/>
                <a:gd name="connsiteY60" fmla="*/ 14027 h 15127"/>
                <a:gd name="connsiteX61" fmla="*/ 8923 w 12802"/>
                <a:gd name="connsiteY61" fmla="*/ 13577 h 15127"/>
                <a:gd name="connsiteX62" fmla="*/ 8601 w 12802"/>
                <a:gd name="connsiteY62" fmla="*/ 12952 h 15127"/>
                <a:gd name="connsiteX63" fmla="*/ 8347 w 12802"/>
                <a:gd name="connsiteY63" fmla="*/ 12802 h 15127"/>
                <a:gd name="connsiteX64" fmla="*/ 7940 w 12802"/>
                <a:gd name="connsiteY64" fmla="*/ 12952 h 15127"/>
                <a:gd name="connsiteX65" fmla="*/ 7431 w 12802"/>
                <a:gd name="connsiteY65" fmla="*/ 12902 h 15127"/>
                <a:gd name="connsiteX66" fmla="*/ 7041 w 12802"/>
                <a:gd name="connsiteY66" fmla="*/ 12427 h 15127"/>
                <a:gd name="connsiteX67" fmla="*/ 6719 w 12802"/>
                <a:gd name="connsiteY67" fmla="*/ 12127 h 15127"/>
                <a:gd name="connsiteX68" fmla="*/ 6109 w 12802"/>
                <a:gd name="connsiteY68" fmla="*/ 12227 h 15127"/>
                <a:gd name="connsiteX69" fmla="*/ 5804 w 12802"/>
                <a:gd name="connsiteY69" fmla="*/ 12527 h 15127"/>
                <a:gd name="connsiteX70" fmla="*/ 5194 w 12802"/>
                <a:gd name="connsiteY70" fmla="*/ 13102 h 15127"/>
                <a:gd name="connsiteX71" fmla="*/ 5313 w 12802"/>
                <a:gd name="connsiteY71" fmla="*/ 13502 h 15127"/>
                <a:gd name="connsiteX72" fmla="*/ 5160 w 12802"/>
                <a:gd name="connsiteY72" fmla="*/ 14602 h 15127"/>
                <a:gd name="connsiteX73" fmla="*/ 4940 w 12802"/>
                <a:gd name="connsiteY73" fmla="*/ 14977 h 15127"/>
                <a:gd name="connsiteX74" fmla="*/ 4397 w 12802"/>
                <a:gd name="connsiteY74" fmla="*/ 14927 h 15127"/>
                <a:gd name="connsiteX75" fmla="*/ 4380 w 12802"/>
                <a:gd name="connsiteY75" fmla="*/ 14752 h 15127"/>
                <a:gd name="connsiteX76" fmla="*/ 4347 w 12802"/>
                <a:gd name="connsiteY76" fmla="*/ 14927 h 15127"/>
                <a:gd name="connsiteX0" fmla="*/ 4347 w 12802"/>
                <a:gd name="connsiteY0" fmla="*/ 14927 h 15127"/>
                <a:gd name="connsiteX1" fmla="*/ 4075 w 12802"/>
                <a:gd name="connsiteY1" fmla="*/ 14452 h 15127"/>
                <a:gd name="connsiteX2" fmla="*/ 3431 w 12802"/>
                <a:gd name="connsiteY2" fmla="*/ 14302 h 15127"/>
                <a:gd name="connsiteX3" fmla="*/ 3433 w 12802"/>
                <a:gd name="connsiteY3" fmla="*/ 13873 h 15127"/>
                <a:gd name="connsiteX4" fmla="*/ 3433 w 12802"/>
                <a:gd name="connsiteY4" fmla="*/ 13873 h 15127"/>
                <a:gd name="connsiteX5" fmla="*/ 3109 w 12802"/>
                <a:gd name="connsiteY5" fmla="*/ 13202 h 15127"/>
                <a:gd name="connsiteX6" fmla="*/ 2957 w 12802"/>
                <a:gd name="connsiteY6" fmla="*/ 13177 h 15127"/>
                <a:gd name="connsiteX7" fmla="*/ 2575 w 12802"/>
                <a:gd name="connsiteY7" fmla="*/ 13191 h 15127"/>
                <a:gd name="connsiteX8" fmla="*/ 2145 w 12802"/>
                <a:gd name="connsiteY8" fmla="*/ 13191 h 15127"/>
                <a:gd name="connsiteX9" fmla="*/ 1716 w 12802"/>
                <a:gd name="connsiteY9" fmla="*/ 12509 h 15127"/>
                <a:gd name="connsiteX10" fmla="*/ 1716 w 12802"/>
                <a:gd name="connsiteY10" fmla="*/ 12509 h 15127"/>
                <a:gd name="connsiteX11" fmla="*/ 1287 w 12802"/>
                <a:gd name="connsiteY11" fmla="*/ 11826 h 15127"/>
                <a:gd name="connsiteX12" fmla="*/ 1287 w 12802"/>
                <a:gd name="connsiteY12" fmla="*/ 11144 h 15127"/>
                <a:gd name="connsiteX13" fmla="*/ 1287 w 12802"/>
                <a:gd name="connsiteY13" fmla="*/ 10462 h 15127"/>
                <a:gd name="connsiteX14" fmla="*/ 1287 w 12802"/>
                <a:gd name="connsiteY14" fmla="*/ 9779 h 15127"/>
                <a:gd name="connsiteX15" fmla="*/ 1287 w 12802"/>
                <a:gd name="connsiteY15" fmla="*/ 9097 h 15127"/>
                <a:gd name="connsiteX16" fmla="*/ 1287 w 12802"/>
                <a:gd name="connsiteY16" fmla="*/ 8415 h 15127"/>
                <a:gd name="connsiteX17" fmla="*/ 1287 w 12802"/>
                <a:gd name="connsiteY17" fmla="*/ 7732 h 15127"/>
                <a:gd name="connsiteX18" fmla="*/ 2145 w 12802"/>
                <a:gd name="connsiteY18" fmla="*/ 7050 h 15127"/>
                <a:gd name="connsiteX19" fmla="*/ 2145 w 12802"/>
                <a:gd name="connsiteY19" fmla="*/ 6368 h 15127"/>
                <a:gd name="connsiteX20" fmla="*/ 2145 w 12802"/>
                <a:gd name="connsiteY20" fmla="*/ 5685 h 15127"/>
                <a:gd name="connsiteX21" fmla="*/ 1716 w 12802"/>
                <a:gd name="connsiteY21" fmla="*/ 5685 h 15127"/>
                <a:gd name="connsiteX22" fmla="*/ 1287 w 12802"/>
                <a:gd name="connsiteY22" fmla="*/ 5003 h 15127"/>
                <a:gd name="connsiteX23" fmla="*/ 0 w 12802"/>
                <a:gd name="connsiteY23" fmla="*/ 2956 h 15127"/>
                <a:gd name="connsiteX24" fmla="*/ 1287 w 12802"/>
                <a:gd name="connsiteY24" fmla="*/ 909 h 15127"/>
                <a:gd name="connsiteX25" fmla="*/ 3433 w 12802"/>
                <a:gd name="connsiteY25" fmla="*/ 227 h 15127"/>
                <a:gd name="connsiteX26" fmla="*/ 4720 w 12802"/>
                <a:gd name="connsiteY26" fmla="*/ 227 h 15127"/>
                <a:gd name="connsiteX27" fmla="*/ 5149 w 12802"/>
                <a:gd name="connsiteY27" fmla="*/ 1592 h 15127"/>
                <a:gd name="connsiteX28" fmla="*/ 6866 w 12802"/>
                <a:gd name="connsiteY28" fmla="*/ 2956 h 15127"/>
                <a:gd name="connsiteX29" fmla="*/ 6866 w 12802"/>
                <a:gd name="connsiteY29" fmla="*/ 3639 h 15127"/>
                <a:gd name="connsiteX30" fmla="*/ 7290 w 12802"/>
                <a:gd name="connsiteY30" fmla="*/ 3911 h 15127"/>
                <a:gd name="connsiteX31" fmla="*/ 7724 w 12802"/>
                <a:gd name="connsiteY31" fmla="*/ 3638 h 15127"/>
                <a:gd name="connsiteX32" fmla="*/ 8039 w 12802"/>
                <a:gd name="connsiteY32" fmla="*/ 4366 h 15127"/>
                <a:gd name="connsiteX33" fmla="*/ 8311 w 12802"/>
                <a:gd name="connsiteY33" fmla="*/ 4633 h 15127"/>
                <a:gd name="connsiteX34" fmla="*/ 8738 w 12802"/>
                <a:gd name="connsiteY34" fmla="*/ 3680 h 15127"/>
                <a:gd name="connsiteX35" fmla="*/ 9220 w 12802"/>
                <a:gd name="connsiteY35" fmla="*/ 4136 h 15127"/>
                <a:gd name="connsiteX36" fmla="*/ 10299 w 12802"/>
                <a:gd name="connsiteY36" fmla="*/ 2956 h 15127"/>
                <a:gd name="connsiteX37" fmla="*/ 10781 w 12802"/>
                <a:gd name="connsiteY37" fmla="*/ 3234 h 15127"/>
                <a:gd name="connsiteX38" fmla="*/ 11157 w 12802"/>
                <a:gd name="connsiteY38" fmla="*/ 2956 h 15127"/>
                <a:gd name="connsiteX39" fmla="*/ 12172 w 12802"/>
                <a:gd name="connsiteY39" fmla="*/ 3324 h 15127"/>
                <a:gd name="connsiteX40" fmla="*/ 12757 w 12802"/>
                <a:gd name="connsiteY40" fmla="*/ 4225 h 15127"/>
                <a:gd name="connsiteX41" fmla="*/ 12445 w 12802"/>
                <a:gd name="connsiteY41" fmla="*/ 5003 h 15127"/>
                <a:gd name="connsiteX42" fmla="*/ 12399 w 12802"/>
                <a:gd name="connsiteY42" fmla="*/ 6619 h 15127"/>
                <a:gd name="connsiteX43" fmla="*/ 12002 w 12802"/>
                <a:gd name="connsiteY43" fmla="*/ 6664 h 15127"/>
                <a:gd name="connsiteX44" fmla="*/ 11586 w 12802"/>
                <a:gd name="connsiteY44" fmla="*/ 7050 h 15127"/>
                <a:gd name="connsiteX45" fmla="*/ 11586 w 12802"/>
                <a:gd name="connsiteY45" fmla="*/ 7732 h 15127"/>
                <a:gd name="connsiteX46" fmla="*/ 11157 w 12802"/>
                <a:gd name="connsiteY46" fmla="*/ 8415 h 15127"/>
                <a:gd name="connsiteX47" fmla="*/ 10728 w 12802"/>
                <a:gd name="connsiteY47" fmla="*/ 9097 h 15127"/>
                <a:gd name="connsiteX48" fmla="*/ 10728 w 12802"/>
                <a:gd name="connsiteY48" fmla="*/ 10462 h 15127"/>
                <a:gd name="connsiteX49" fmla="*/ 10889 w 12802"/>
                <a:gd name="connsiteY49" fmla="*/ 11477 h 15127"/>
                <a:gd name="connsiteX50" fmla="*/ 11041 w 12802"/>
                <a:gd name="connsiteY50" fmla="*/ 12127 h 15127"/>
                <a:gd name="connsiteX51" fmla="*/ 11364 w 12802"/>
                <a:gd name="connsiteY51" fmla="*/ 12452 h 15127"/>
                <a:gd name="connsiteX52" fmla="*/ 11550 w 12802"/>
                <a:gd name="connsiteY52" fmla="*/ 12952 h 15127"/>
                <a:gd name="connsiteX53" fmla="*/ 11652 w 12802"/>
                <a:gd name="connsiteY53" fmla="*/ 13402 h 15127"/>
                <a:gd name="connsiteX54" fmla="*/ 11516 w 12802"/>
                <a:gd name="connsiteY54" fmla="*/ 14477 h 15127"/>
                <a:gd name="connsiteX55" fmla="*/ 11262 w 12802"/>
                <a:gd name="connsiteY55" fmla="*/ 14777 h 15127"/>
                <a:gd name="connsiteX56" fmla="*/ 10991 w 12802"/>
                <a:gd name="connsiteY56" fmla="*/ 15127 h 15127"/>
                <a:gd name="connsiteX57" fmla="*/ 10584 w 12802"/>
                <a:gd name="connsiteY57" fmla="*/ 14252 h 15127"/>
                <a:gd name="connsiteX58" fmla="*/ 9974 w 12802"/>
                <a:gd name="connsiteY58" fmla="*/ 14227 h 15127"/>
                <a:gd name="connsiteX59" fmla="*/ 9669 w 12802"/>
                <a:gd name="connsiteY59" fmla="*/ 13802 h 15127"/>
                <a:gd name="connsiteX60" fmla="*/ 9126 w 12802"/>
                <a:gd name="connsiteY60" fmla="*/ 14027 h 15127"/>
                <a:gd name="connsiteX61" fmla="*/ 8923 w 12802"/>
                <a:gd name="connsiteY61" fmla="*/ 13577 h 15127"/>
                <a:gd name="connsiteX62" fmla="*/ 8601 w 12802"/>
                <a:gd name="connsiteY62" fmla="*/ 12952 h 15127"/>
                <a:gd name="connsiteX63" fmla="*/ 8347 w 12802"/>
                <a:gd name="connsiteY63" fmla="*/ 12802 h 15127"/>
                <a:gd name="connsiteX64" fmla="*/ 7940 w 12802"/>
                <a:gd name="connsiteY64" fmla="*/ 12952 h 15127"/>
                <a:gd name="connsiteX65" fmla="*/ 7431 w 12802"/>
                <a:gd name="connsiteY65" fmla="*/ 12902 h 15127"/>
                <a:gd name="connsiteX66" fmla="*/ 7041 w 12802"/>
                <a:gd name="connsiteY66" fmla="*/ 12427 h 15127"/>
                <a:gd name="connsiteX67" fmla="*/ 6719 w 12802"/>
                <a:gd name="connsiteY67" fmla="*/ 12127 h 15127"/>
                <a:gd name="connsiteX68" fmla="*/ 6109 w 12802"/>
                <a:gd name="connsiteY68" fmla="*/ 12227 h 15127"/>
                <a:gd name="connsiteX69" fmla="*/ 5804 w 12802"/>
                <a:gd name="connsiteY69" fmla="*/ 12527 h 15127"/>
                <a:gd name="connsiteX70" fmla="*/ 5194 w 12802"/>
                <a:gd name="connsiteY70" fmla="*/ 13102 h 15127"/>
                <a:gd name="connsiteX71" fmla="*/ 5313 w 12802"/>
                <a:gd name="connsiteY71" fmla="*/ 13502 h 15127"/>
                <a:gd name="connsiteX72" fmla="*/ 5160 w 12802"/>
                <a:gd name="connsiteY72" fmla="*/ 14602 h 15127"/>
                <a:gd name="connsiteX73" fmla="*/ 4940 w 12802"/>
                <a:gd name="connsiteY73" fmla="*/ 14977 h 15127"/>
                <a:gd name="connsiteX74" fmla="*/ 4397 w 12802"/>
                <a:gd name="connsiteY74" fmla="*/ 14927 h 15127"/>
                <a:gd name="connsiteX75" fmla="*/ 4380 w 12802"/>
                <a:gd name="connsiteY75" fmla="*/ 14752 h 15127"/>
                <a:gd name="connsiteX76" fmla="*/ 4347 w 12802"/>
                <a:gd name="connsiteY76" fmla="*/ 14927 h 15127"/>
                <a:gd name="connsiteX0" fmla="*/ 4347 w 12802"/>
                <a:gd name="connsiteY0" fmla="*/ 14927 h 15127"/>
                <a:gd name="connsiteX1" fmla="*/ 4075 w 12802"/>
                <a:gd name="connsiteY1" fmla="*/ 14452 h 15127"/>
                <a:gd name="connsiteX2" fmla="*/ 3431 w 12802"/>
                <a:gd name="connsiteY2" fmla="*/ 14302 h 15127"/>
                <a:gd name="connsiteX3" fmla="*/ 3433 w 12802"/>
                <a:gd name="connsiteY3" fmla="*/ 13873 h 15127"/>
                <a:gd name="connsiteX4" fmla="*/ 3433 w 12802"/>
                <a:gd name="connsiteY4" fmla="*/ 13873 h 15127"/>
                <a:gd name="connsiteX5" fmla="*/ 3109 w 12802"/>
                <a:gd name="connsiteY5" fmla="*/ 13202 h 15127"/>
                <a:gd name="connsiteX6" fmla="*/ 2957 w 12802"/>
                <a:gd name="connsiteY6" fmla="*/ 13177 h 15127"/>
                <a:gd name="connsiteX7" fmla="*/ 2575 w 12802"/>
                <a:gd name="connsiteY7" fmla="*/ 13191 h 15127"/>
                <a:gd name="connsiteX8" fmla="*/ 2145 w 12802"/>
                <a:gd name="connsiteY8" fmla="*/ 13191 h 15127"/>
                <a:gd name="connsiteX9" fmla="*/ 1716 w 12802"/>
                <a:gd name="connsiteY9" fmla="*/ 12509 h 15127"/>
                <a:gd name="connsiteX10" fmla="*/ 1716 w 12802"/>
                <a:gd name="connsiteY10" fmla="*/ 12509 h 15127"/>
                <a:gd name="connsiteX11" fmla="*/ 1287 w 12802"/>
                <a:gd name="connsiteY11" fmla="*/ 11826 h 15127"/>
                <a:gd name="connsiteX12" fmla="*/ 1287 w 12802"/>
                <a:gd name="connsiteY12" fmla="*/ 11144 h 15127"/>
                <a:gd name="connsiteX13" fmla="*/ 1287 w 12802"/>
                <a:gd name="connsiteY13" fmla="*/ 10462 h 15127"/>
                <a:gd name="connsiteX14" fmla="*/ 1287 w 12802"/>
                <a:gd name="connsiteY14" fmla="*/ 9779 h 15127"/>
                <a:gd name="connsiteX15" fmla="*/ 1287 w 12802"/>
                <a:gd name="connsiteY15" fmla="*/ 9097 h 15127"/>
                <a:gd name="connsiteX16" fmla="*/ 1287 w 12802"/>
                <a:gd name="connsiteY16" fmla="*/ 8415 h 15127"/>
                <a:gd name="connsiteX17" fmla="*/ 1287 w 12802"/>
                <a:gd name="connsiteY17" fmla="*/ 7732 h 15127"/>
                <a:gd name="connsiteX18" fmla="*/ 2145 w 12802"/>
                <a:gd name="connsiteY18" fmla="*/ 7050 h 15127"/>
                <a:gd name="connsiteX19" fmla="*/ 2145 w 12802"/>
                <a:gd name="connsiteY19" fmla="*/ 6368 h 15127"/>
                <a:gd name="connsiteX20" fmla="*/ 2145 w 12802"/>
                <a:gd name="connsiteY20" fmla="*/ 5685 h 15127"/>
                <a:gd name="connsiteX21" fmla="*/ 1716 w 12802"/>
                <a:gd name="connsiteY21" fmla="*/ 5685 h 15127"/>
                <a:gd name="connsiteX22" fmla="*/ 1287 w 12802"/>
                <a:gd name="connsiteY22" fmla="*/ 5003 h 15127"/>
                <a:gd name="connsiteX23" fmla="*/ 0 w 12802"/>
                <a:gd name="connsiteY23" fmla="*/ 2956 h 15127"/>
                <a:gd name="connsiteX24" fmla="*/ 1287 w 12802"/>
                <a:gd name="connsiteY24" fmla="*/ 909 h 15127"/>
                <a:gd name="connsiteX25" fmla="*/ 3433 w 12802"/>
                <a:gd name="connsiteY25" fmla="*/ 227 h 15127"/>
                <a:gd name="connsiteX26" fmla="*/ 4720 w 12802"/>
                <a:gd name="connsiteY26" fmla="*/ 227 h 15127"/>
                <a:gd name="connsiteX27" fmla="*/ 5149 w 12802"/>
                <a:gd name="connsiteY27" fmla="*/ 1592 h 15127"/>
                <a:gd name="connsiteX28" fmla="*/ 6866 w 12802"/>
                <a:gd name="connsiteY28" fmla="*/ 2956 h 15127"/>
                <a:gd name="connsiteX29" fmla="*/ 6866 w 12802"/>
                <a:gd name="connsiteY29" fmla="*/ 3639 h 15127"/>
                <a:gd name="connsiteX30" fmla="*/ 7290 w 12802"/>
                <a:gd name="connsiteY30" fmla="*/ 3911 h 15127"/>
                <a:gd name="connsiteX31" fmla="*/ 7724 w 12802"/>
                <a:gd name="connsiteY31" fmla="*/ 3638 h 15127"/>
                <a:gd name="connsiteX32" fmla="*/ 8039 w 12802"/>
                <a:gd name="connsiteY32" fmla="*/ 4366 h 15127"/>
                <a:gd name="connsiteX33" fmla="*/ 8311 w 12802"/>
                <a:gd name="connsiteY33" fmla="*/ 4633 h 15127"/>
                <a:gd name="connsiteX34" fmla="*/ 8738 w 12802"/>
                <a:gd name="connsiteY34" fmla="*/ 3680 h 15127"/>
                <a:gd name="connsiteX35" fmla="*/ 9220 w 12802"/>
                <a:gd name="connsiteY35" fmla="*/ 4136 h 15127"/>
                <a:gd name="connsiteX36" fmla="*/ 10299 w 12802"/>
                <a:gd name="connsiteY36" fmla="*/ 2956 h 15127"/>
                <a:gd name="connsiteX37" fmla="*/ 10781 w 12802"/>
                <a:gd name="connsiteY37" fmla="*/ 3234 h 15127"/>
                <a:gd name="connsiteX38" fmla="*/ 11157 w 12802"/>
                <a:gd name="connsiteY38" fmla="*/ 2956 h 15127"/>
                <a:gd name="connsiteX39" fmla="*/ 12172 w 12802"/>
                <a:gd name="connsiteY39" fmla="*/ 3324 h 15127"/>
                <a:gd name="connsiteX40" fmla="*/ 12757 w 12802"/>
                <a:gd name="connsiteY40" fmla="*/ 4225 h 15127"/>
                <a:gd name="connsiteX41" fmla="*/ 12445 w 12802"/>
                <a:gd name="connsiteY41" fmla="*/ 5003 h 15127"/>
                <a:gd name="connsiteX42" fmla="*/ 12399 w 12802"/>
                <a:gd name="connsiteY42" fmla="*/ 6619 h 15127"/>
                <a:gd name="connsiteX43" fmla="*/ 12002 w 12802"/>
                <a:gd name="connsiteY43" fmla="*/ 6664 h 15127"/>
                <a:gd name="connsiteX44" fmla="*/ 11746 w 12802"/>
                <a:gd name="connsiteY44" fmla="*/ 7070 h 15127"/>
                <a:gd name="connsiteX45" fmla="*/ 11586 w 12802"/>
                <a:gd name="connsiteY45" fmla="*/ 7732 h 15127"/>
                <a:gd name="connsiteX46" fmla="*/ 11157 w 12802"/>
                <a:gd name="connsiteY46" fmla="*/ 8415 h 15127"/>
                <a:gd name="connsiteX47" fmla="*/ 10728 w 12802"/>
                <a:gd name="connsiteY47" fmla="*/ 9097 h 15127"/>
                <a:gd name="connsiteX48" fmla="*/ 10728 w 12802"/>
                <a:gd name="connsiteY48" fmla="*/ 10462 h 15127"/>
                <a:gd name="connsiteX49" fmla="*/ 10889 w 12802"/>
                <a:gd name="connsiteY49" fmla="*/ 11477 h 15127"/>
                <a:gd name="connsiteX50" fmla="*/ 11041 w 12802"/>
                <a:gd name="connsiteY50" fmla="*/ 12127 h 15127"/>
                <a:gd name="connsiteX51" fmla="*/ 11364 w 12802"/>
                <a:gd name="connsiteY51" fmla="*/ 12452 h 15127"/>
                <a:gd name="connsiteX52" fmla="*/ 11550 w 12802"/>
                <a:gd name="connsiteY52" fmla="*/ 12952 h 15127"/>
                <a:gd name="connsiteX53" fmla="*/ 11652 w 12802"/>
                <a:gd name="connsiteY53" fmla="*/ 13402 h 15127"/>
                <a:gd name="connsiteX54" fmla="*/ 11516 w 12802"/>
                <a:gd name="connsiteY54" fmla="*/ 14477 h 15127"/>
                <a:gd name="connsiteX55" fmla="*/ 11262 w 12802"/>
                <a:gd name="connsiteY55" fmla="*/ 14777 h 15127"/>
                <a:gd name="connsiteX56" fmla="*/ 10991 w 12802"/>
                <a:gd name="connsiteY56" fmla="*/ 15127 h 15127"/>
                <a:gd name="connsiteX57" fmla="*/ 10584 w 12802"/>
                <a:gd name="connsiteY57" fmla="*/ 14252 h 15127"/>
                <a:gd name="connsiteX58" fmla="*/ 9974 w 12802"/>
                <a:gd name="connsiteY58" fmla="*/ 14227 h 15127"/>
                <a:gd name="connsiteX59" fmla="*/ 9669 w 12802"/>
                <a:gd name="connsiteY59" fmla="*/ 13802 h 15127"/>
                <a:gd name="connsiteX60" fmla="*/ 9126 w 12802"/>
                <a:gd name="connsiteY60" fmla="*/ 14027 h 15127"/>
                <a:gd name="connsiteX61" fmla="*/ 8923 w 12802"/>
                <a:gd name="connsiteY61" fmla="*/ 13577 h 15127"/>
                <a:gd name="connsiteX62" fmla="*/ 8601 w 12802"/>
                <a:gd name="connsiteY62" fmla="*/ 12952 h 15127"/>
                <a:gd name="connsiteX63" fmla="*/ 8347 w 12802"/>
                <a:gd name="connsiteY63" fmla="*/ 12802 h 15127"/>
                <a:gd name="connsiteX64" fmla="*/ 7940 w 12802"/>
                <a:gd name="connsiteY64" fmla="*/ 12952 h 15127"/>
                <a:gd name="connsiteX65" fmla="*/ 7431 w 12802"/>
                <a:gd name="connsiteY65" fmla="*/ 12902 h 15127"/>
                <a:gd name="connsiteX66" fmla="*/ 7041 w 12802"/>
                <a:gd name="connsiteY66" fmla="*/ 12427 h 15127"/>
                <a:gd name="connsiteX67" fmla="*/ 6719 w 12802"/>
                <a:gd name="connsiteY67" fmla="*/ 12127 h 15127"/>
                <a:gd name="connsiteX68" fmla="*/ 6109 w 12802"/>
                <a:gd name="connsiteY68" fmla="*/ 12227 h 15127"/>
                <a:gd name="connsiteX69" fmla="*/ 5804 w 12802"/>
                <a:gd name="connsiteY69" fmla="*/ 12527 h 15127"/>
                <a:gd name="connsiteX70" fmla="*/ 5194 w 12802"/>
                <a:gd name="connsiteY70" fmla="*/ 13102 h 15127"/>
                <a:gd name="connsiteX71" fmla="*/ 5313 w 12802"/>
                <a:gd name="connsiteY71" fmla="*/ 13502 h 15127"/>
                <a:gd name="connsiteX72" fmla="*/ 5160 w 12802"/>
                <a:gd name="connsiteY72" fmla="*/ 14602 h 15127"/>
                <a:gd name="connsiteX73" fmla="*/ 4940 w 12802"/>
                <a:gd name="connsiteY73" fmla="*/ 14977 h 15127"/>
                <a:gd name="connsiteX74" fmla="*/ 4397 w 12802"/>
                <a:gd name="connsiteY74" fmla="*/ 14927 h 15127"/>
                <a:gd name="connsiteX75" fmla="*/ 4380 w 12802"/>
                <a:gd name="connsiteY75" fmla="*/ 14752 h 15127"/>
                <a:gd name="connsiteX76" fmla="*/ 4347 w 12802"/>
                <a:gd name="connsiteY76" fmla="*/ 14927 h 15127"/>
                <a:gd name="connsiteX0" fmla="*/ 4463 w 12918"/>
                <a:gd name="connsiteY0" fmla="*/ 14927 h 15127"/>
                <a:gd name="connsiteX1" fmla="*/ 4191 w 12918"/>
                <a:gd name="connsiteY1" fmla="*/ 14452 h 15127"/>
                <a:gd name="connsiteX2" fmla="*/ 3547 w 12918"/>
                <a:gd name="connsiteY2" fmla="*/ 14302 h 15127"/>
                <a:gd name="connsiteX3" fmla="*/ 3549 w 12918"/>
                <a:gd name="connsiteY3" fmla="*/ 13873 h 15127"/>
                <a:gd name="connsiteX4" fmla="*/ 3549 w 12918"/>
                <a:gd name="connsiteY4" fmla="*/ 13873 h 15127"/>
                <a:gd name="connsiteX5" fmla="*/ 3225 w 12918"/>
                <a:gd name="connsiteY5" fmla="*/ 13202 h 15127"/>
                <a:gd name="connsiteX6" fmla="*/ 3073 w 12918"/>
                <a:gd name="connsiteY6" fmla="*/ 13177 h 15127"/>
                <a:gd name="connsiteX7" fmla="*/ 2691 w 12918"/>
                <a:gd name="connsiteY7" fmla="*/ 13191 h 15127"/>
                <a:gd name="connsiteX8" fmla="*/ 2261 w 12918"/>
                <a:gd name="connsiteY8" fmla="*/ 13191 h 15127"/>
                <a:gd name="connsiteX9" fmla="*/ 1832 w 12918"/>
                <a:gd name="connsiteY9" fmla="*/ 12509 h 15127"/>
                <a:gd name="connsiteX10" fmla="*/ 1832 w 12918"/>
                <a:gd name="connsiteY10" fmla="*/ 12509 h 15127"/>
                <a:gd name="connsiteX11" fmla="*/ 1403 w 12918"/>
                <a:gd name="connsiteY11" fmla="*/ 11826 h 15127"/>
                <a:gd name="connsiteX12" fmla="*/ 1403 w 12918"/>
                <a:gd name="connsiteY12" fmla="*/ 11144 h 15127"/>
                <a:gd name="connsiteX13" fmla="*/ 1403 w 12918"/>
                <a:gd name="connsiteY13" fmla="*/ 10462 h 15127"/>
                <a:gd name="connsiteX14" fmla="*/ 1403 w 12918"/>
                <a:gd name="connsiteY14" fmla="*/ 9779 h 15127"/>
                <a:gd name="connsiteX15" fmla="*/ 1403 w 12918"/>
                <a:gd name="connsiteY15" fmla="*/ 9097 h 15127"/>
                <a:gd name="connsiteX16" fmla="*/ 1403 w 12918"/>
                <a:gd name="connsiteY16" fmla="*/ 8415 h 15127"/>
                <a:gd name="connsiteX17" fmla="*/ 1403 w 12918"/>
                <a:gd name="connsiteY17" fmla="*/ 7732 h 15127"/>
                <a:gd name="connsiteX18" fmla="*/ 2261 w 12918"/>
                <a:gd name="connsiteY18" fmla="*/ 7050 h 15127"/>
                <a:gd name="connsiteX19" fmla="*/ 2261 w 12918"/>
                <a:gd name="connsiteY19" fmla="*/ 6368 h 15127"/>
                <a:gd name="connsiteX20" fmla="*/ 2261 w 12918"/>
                <a:gd name="connsiteY20" fmla="*/ 5685 h 15127"/>
                <a:gd name="connsiteX21" fmla="*/ 1832 w 12918"/>
                <a:gd name="connsiteY21" fmla="*/ 5685 h 15127"/>
                <a:gd name="connsiteX22" fmla="*/ 1403 w 12918"/>
                <a:gd name="connsiteY22" fmla="*/ 5003 h 15127"/>
                <a:gd name="connsiteX23" fmla="*/ 116 w 12918"/>
                <a:gd name="connsiteY23" fmla="*/ 2956 h 15127"/>
                <a:gd name="connsiteX24" fmla="*/ 708 w 12918"/>
                <a:gd name="connsiteY24" fmla="*/ 2106 h 15127"/>
                <a:gd name="connsiteX25" fmla="*/ 1403 w 12918"/>
                <a:gd name="connsiteY25" fmla="*/ 909 h 15127"/>
                <a:gd name="connsiteX26" fmla="*/ 3549 w 12918"/>
                <a:gd name="connsiteY26" fmla="*/ 227 h 15127"/>
                <a:gd name="connsiteX27" fmla="*/ 4836 w 12918"/>
                <a:gd name="connsiteY27" fmla="*/ 227 h 15127"/>
                <a:gd name="connsiteX28" fmla="*/ 5265 w 12918"/>
                <a:gd name="connsiteY28" fmla="*/ 1592 h 15127"/>
                <a:gd name="connsiteX29" fmla="*/ 6982 w 12918"/>
                <a:gd name="connsiteY29" fmla="*/ 2956 h 15127"/>
                <a:gd name="connsiteX30" fmla="*/ 6982 w 12918"/>
                <a:gd name="connsiteY30" fmla="*/ 3639 h 15127"/>
                <a:gd name="connsiteX31" fmla="*/ 7406 w 12918"/>
                <a:gd name="connsiteY31" fmla="*/ 3911 h 15127"/>
                <a:gd name="connsiteX32" fmla="*/ 7840 w 12918"/>
                <a:gd name="connsiteY32" fmla="*/ 3638 h 15127"/>
                <a:gd name="connsiteX33" fmla="*/ 8155 w 12918"/>
                <a:gd name="connsiteY33" fmla="*/ 4366 h 15127"/>
                <a:gd name="connsiteX34" fmla="*/ 8427 w 12918"/>
                <a:gd name="connsiteY34" fmla="*/ 4633 h 15127"/>
                <a:gd name="connsiteX35" fmla="*/ 8854 w 12918"/>
                <a:gd name="connsiteY35" fmla="*/ 3680 h 15127"/>
                <a:gd name="connsiteX36" fmla="*/ 9336 w 12918"/>
                <a:gd name="connsiteY36" fmla="*/ 4136 h 15127"/>
                <a:gd name="connsiteX37" fmla="*/ 10415 w 12918"/>
                <a:gd name="connsiteY37" fmla="*/ 2956 h 15127"/>
                <a:gd name="connsiteX38" fmla="*/ 10897 w 12918"/>
                <a:gd name="connsiteY38" fmla="*/ 3234 h 15127"/>
                <a:gd name="connsiteX39" fmla="*/ 11273 w 12918"/>
                <a:gd name="connsiteY39" fmla="*/ 2956 h 15127"/>
                <a:gd name="connsiteX40" fmla="*/ 12288 w 12918"/>
                <a:gd name="connsiteY40" fmla="*/ 3324 h 15127"/>
                <a:gd name="connsiteX41" fmla="*/ 12873 w 12918"/>
                <a:gd name="connsiteY41" fmla="*/ 4225 h 15127"/>
                <a:gd name="connsiteX42" fmla="*/ 12561 w 12918"/>
                <a:gd name="connsiteY42" fmla="*/ 5003 h 15127"/>
                <a:gd name="connsiteX43" fmla="*/ 12515 w 12918"/>
                <a:gd name="connsiteY43" fmla="*/ 6619 h 15127"/>
                <a:gd name="connsiteX44" fmla="*/ 12118 w 12918"/>
                <a:gd name="connsiteY44" fmla="*/ 6664 h 15127"/>
                <a:gd name="connsiteX45" fmla="*/ 11862 w 12918"/>
                <a:gd name="connsiteY45" fmla="*/ 7070 h 15127"/>
                <a:gd name="connsiteX46" fmla="*/ 11702 w 12918"/>
                <a:gd name="connsiteY46" fmla="*/ 7732 h 15127"/>
                <a:gd name="connsiteX47" fmla="*/ 11273 w 12918"/>
                <a:gd name="connsiteY47" fmla="*/ 8415 h 15127"/>
                <a:gd name="connsiteX48" fmla="*/ 10844 w 12918"/>
                <a:gd name="connsiteY48" fmla="*/ 9097 h 15127"/>
                <a:gd name="connsiteX49" fmla="*/ 10844 w 12918"/>
                <a:gd name="connsiteY49" fmla="*/ 10462 h 15127"/>
                <a:gd name="connsiteX50" fmla="*/ 11005 w 12918"/>
                <a:gd name="connsiteY50" fmla="*/ 11477 h 15127"/>
                <a:gd name="connsiteX51" fmla="*/ 11157 w 12918"/>
                <a:gd name="connsiteY51" fmla="*/ 12127 h 15127"/>
                <a:gd name="connsiteX52" fmla="*/ 11480 w 12918"/>
                <a:gd name="connsiteY52" fmla="*/ 12452 h 15127"/>
                <a:gd name="connsiteX53" fmla="*/ 11666 w 12918"/>
                <a:gd name="connsiteY53" fmla="*/ 12952 h 15127"/>
                <a:gd name="connsiteX54" fmla="*/ 11768 w 12918"/>
                <a:gd name="connsiteY54" fmla="*/ 13402 h 15127"/>
                <a:gd name="connsiteX55" fmla="*/ 11632 w 12918"/>
                <a:gd name="connsiteY55" fmla="*/ 14477 h 15127"/>
                <a:gd name="connsiteX56" fmla="*/ 11378 w 12918"/>
                <a:gd name="connsiteY56" fmla="*/ 14777 h 15127"/>
                <a:gd name="connsiteX57" fmla="*/ 11107 w 12918"/>
                <a:gd name="connsiteY57" fmla="*/ 15127 h 15127"/>
                <a:gd name="connsiteX58" fmla="*/ 10700 w 12918"/>
                <a:gd name="connsiteY58" fmla="*/ 14252 h 15127"/>
                <a:gd name="connsiteX59" fmla="*/ 10090 w 12918"/>
                <a:gd name="connsiteY59" fmla="*/ 14227 h 15127"/>
                <a:gd name="connsiteX60" fmla="*/ 9785 w 12918"/>
                <a:gd name="connsiteY60" fmla="*/ 13802 h 15127"/>
                <a:gd name="connsiteX61" fmla="*/ 9242 w 12918"/>
                <a:gd name="connsiteY61" fmla="*/ 14027 h 15127"/>
                <a:gd name="connsiteX62" fmla="*/ 9039 w 12918"/>
                <a:gd name="connsiteY62" fmla="*/ 13577 h 15127"/>
                <a:gd name="connsiteX63" fmla="*/ 8717 w 12918"/>
                <a:gd name="connsiteY63" fmla="*/ 12952 h 15127"/>
                <a:gd name="connsiteX64" fmla="*/ 8463 w 12918"/>
                <a:gd name="connsiteY64" fmla="*/ 12802 h 15127"/>
                <a:gd name="connsiteX65" fmla="*/ 8056 w 12918"/>
                <a:gd name="connsiteY65" fmla="*/ 12952 h 15127"/>
                <a:gd name="connsiteX66" fmla="*/ 7547 w 12918"/>
                <a:gd name="connsiteY66" fmla="*/ 12902 h 15127"/>
                <a:gd name="connsiteX67" fmla="*/ 7157 w 12918"/>
                <a:gd name="connsiteY67" fmla="*/ 12427 h 15127"/>
                <a:gd name="connsiteX68" fmla="*/ 6835 w 12918"/>
                <a:gd name="connsiteY68" fmla="*/ 12127 h 15127"/>
                <a:gd name="connsiteX69" fmla="*/ 6225 w 12918"/>
                <a:gd name="connsiteY69" fmla="*/ 12227 h 15127"/>
                <a:gd name="connsiteX70" fmla="*/ 5920 w 12918"/>
                <a:gd name="connsiteY70" fmla="*/ 12527 h 15127"/>
                <a:gd name="connsiteX71" fmla="*/ 5310 w 12918"/>
                <a:gd name="connsiteY71" fmla="*/ 13102 h 15127"/>
                <a:gd name="connsiteX72" fmla="*/ 5429 w 12918"/>
                <a:gd name="connsiteY72" fmla="*/ 13502 h 15127"/>
                <a:gd name="connsiteX73" fmla="*/ 5276 w 12918"/>
                <a:gd name="connsiteY73" fmla="*/ 14602 h 15127"/>
                <a:gd name="connsiteX74" fmla="*/ 5056 w 12918"/>
                <a:gd name="connsiteY74" fmla="*/ 14977 h 15127"/>
                <a:gd name="connsiteX75" fmla="*/ 4513 w 12918"/>
                <a:gd name="connsiteY75" fmla="*/ 14927 h 15127"/>
                <a:gd name="connsiteX76" fmla="*/ 4496 w 12918"/>
                <a:gd name="connsiteY76" fmla="*/ 14752 h 15127"/>
                <a:gd name="connsiteX77" fmla="*/ 4463 w 12918"/>
                <a:gd name="connsiteY77" fmla="*/ 14927 h 15127"/>
                <a:gd name="connsiteX0" fmla="*/ 4463 w 12918"/>
                <a:gd name="connsiteY0" fmla="*/ 14927 h 15127"/>
                <a:gd name="connsiteX1" fmla="*/ 4191 w 12918"/>
                <a:gd name="connsiteY1" fmla="*/ 14452 h 15127"/>
                <a:gd name="connsiteX2" fmla="*/ 3547 w 12918"/>
                <a:gd name="connsiteY2" fmla="*/ 14302 h 15127"/>
                <a:gd name="connsiteX3" fmla="*/ 3549 w 12918"/>
                <a:gd name="connsiteY3" fmla="*/ 13873 h 15127"/>
                <a:gd name="connsiteX4" fmla="*/ 3549 w 12918"/>
                <a:gd name="connsiteY4" fmla="*/ 13873 h 15127"/>
                <a:gd name="connsiteX5" fmla="*/ 3225 w 12918"/>
                <a:gd name="connsiteY5" fmla="*/ 13202 h 15127"/>
                <a:gd name="connsiteX6" fmla="*/ 3073 w 12918"/>
                <a:gd name="connsiteY6" fmla="*/ 13177 h 15127"/>
                <a:gd name="connsiteX7" fmla="*/ 2691 w 12918"/>
                <a:gd name="connsiteY7" fmla="*/ 13191 h 15127"/>
                <a:gd name="connsiteX8" fmla="*/ 2261 w 12918"/>
                <a:gd name="connsiteY8" fmla="*/ 13191 h 15127"/>
                <a:gd name="connsiteX9" fmla="*/ 1832 w 12918"/>
                <a:gd name="connsiteY9" fmla="*/ 12509 h 15127"/>
                <a:gd name="connsiteX10" fmla="*/ 1832 w 12918"/>
                <a:gd name="connsiteY10" fmla="*/ 12509 h 15127"/>
                <a:gd name="connsiteX11" fmla="*/ 1403 w 12918"/>
                <a:gd name="connsiteY11" fmla="*/ 11826 h 15127"/>
                <a:gd name="connsiteX12" fmla="*/ 1403 w 12918"/>
                <a:gd name="connsiteY12" fmla="*/ 11144 h 15127"/>
                <a:gd name="connsiteX13" fmla="*/ 1403 w 12918"/>
                <a:gd name="connsiteY13" fmla="*/ 10462 h 15127"/>
                <a:gd name="connsiteX14" fmla="*/ 1403 w 12918"/>
                <a:gd name="connsiteY14" fmla="*/ 9779 h 15127"/>
                <a:gd name="connsiteX15" fmla="*/ 1403 w 12918"/>
                <a:gd name="connsiteY15" fmla="*/ 9097 h 15127"/>
                <a:gd name="connsiteX16" fmla="*/ 1403 w 12918"/>
                <a:gd name="connsiteY16" fmla="*/ 8415 h 15127"/>
                <a:gd name="connsiteX17" fmla="*/ 1403 w 12918"/>
                <a:gd name="connsiteY17" fmla="*/ 7732 h 15127"/>
                <a:gd name="connsiteX18" fmla="*/ 2261 w 12918"/>
                <a:gd name="connsiteY18" fmla="*/ 7050 h 15127"/>
                <a:gd name="connsiteX19" fmla="*/ 2261 w 12918"/>
                <a:gd name="connsiteY19" fmla="*/ 6368 h 15127"/>
                <a:gd name="connsiteX20" fmla="*/ 2261 w 12918"/>
                <a:gd name="connsiteY20" fmla="*/ 5685 h 15127"/>
                <a:gd name="connsiteX21" fmla="*/ 1832 w 12918"/>
                <a:gd name="connsiteY21" fmla="*/ 5685 h 15127"/>
                <a:gd name="connsiteX22" fmla="*/ 1403 w 12918"/>
                <a:gd name="connsiteY22" fmla="*/ 5003 h 15127"/>
                <a:gd name="connsiteX23" fmla="*/ 679 w 12918"/>
                <a:gd name="connsiteY23" fmla="*/ 3911 h 15127"/>
                <a:gd name="connsiteX24" fmla="*/ 116 w 12918"/>
                <a:gd name="connsiteY24" fmla="*/ 2956 h 15127"/>
                <a:gd name="connsiteX25" fmla="*/ 708 w 12918"/>
                <a:gd name="connsiteY25" fmla="*/ 2106 h 15127"/>
                <a:gd name="connsiteX26" fmla="*/ 1403 w 12918"/>
                <a:gd name="connsiteY26" fmla="*/ 909 h 15127"/>
                <a:gd name="connsiteX27" fmla="*/ 3549 w 12918"/>
                <a:gd name="connsiteY27" fmla="*/ 227 h 15127"/>
                <a:gd name="connsiteX28" fmla="*/ 4836 w 12918"/>
                <a:gd name="connsiteY28" fmla="*/ 227 h 15127"/>
                <a:gd name="connsiteX29" fmla="*/ 5265 w 12918"/>
                <a:gd name="connsiteY29" fmla="*/ 1592 h 15127"/>
                <a:gd name="connsiteX30" fmla="*/ 6982 w 12918"/>
                <a:gd name="connsiteY30" fmla="*/ 2956 h 15127"/>
                <a:gd name="connsiteX31" fmla="*/ 6982 w 12918"/>
                <a:gd name="connsiteY31" fmla="*/ 3639 h 15127"/>
                <a:gd name="connsiteX32" fmla="*/ 7406 w 12918"/>
                <a:gd name="connsiteY32" fmla="*/ 3911 h 15127"/>
                <a:gd name="connsiteX33" fmla="*/ 7840 w 12918"/>
                <a:gd name="connsiteY33" fmla="*/ 3638 h 15127"/>
                <a:gd name="connsiteX34" fmla="*/ 8155 w 12918"/>
                <a:gd name="connsiteY34" fmla="*/ 4366 h 15127"/>
                <a:gd name="connsiteX35" fmla="*/ 8427 w 12918"/>
                <a:gd name="connsiteY35" fmla="*/ 4633 h 15127"/>
                <a:gd name="connsiteX36" fmla="*/ 8854 w 12918"/>
                <a:gd name="connsiteY36" fmla="*/ 3680 h 15127"/>
                <a:gd name="connsiteX37" fmla="*/ 9336 w 12918"/>
                <a:gd name="connsiteY37" fmla="*/ 4136 h 15127"/>
                <a:gd name="connsiteX38" fmla="*/ 10415 w 12918"/>
                <a:gd name="connsiteY38" fmla="*/ 2956 h 15127"/>
                <a:gd name="connsiteX39" fmla="*/ 10897 w 12918"/>
                <a:gd name="connsiteY39" fmla="*/ 3234 h 15127"/>
                <a:gd name="connsiteX40" fmla="*/ 11273 w 12918"/>
                <a:gd name="connsiteY40" fmla="*/ 2956 h 15127"/>
                <a:gd name="connsiteX41" fmla="*/ 12288 w 12918"/>
                <a:gd name="connsiteY41" fmla="*/ 3324 h 15127"/>
                <a:gd name="connsiteX42" fmla="*/ 12873 w 12918"/>
                <a:gd name="connsiteY42" fmla="*/ 4225 h 15127"/>
                <a:gd name="connsiteX43" fmla="*/ 12561 w 12918"/>
                <a:gd name="connsiteY43" fmla="*/ 5003 h 15127"/>
                <a:gd name="connsiteX44" fmla="*/ 12515 w 12918"/>
                <a:gd name="connsiteY44" fmla="*/ 6619 h 15127"/>
                <a:gd name="connsiteX45" fmla="*/ 12118 w 12918"/>
                <a:gd name="connsiteY45" fmla="*/ 6664 h 15127"/>
                <a:gd name="connsiteX46" fmla="*/ 11862 w 12918"/>
                <a:gd name="connsiteY46" fmla="*/ 7070 h 15127"/>
                <a:gd name="connsiteX47" fmla="*/ 11702 w 12918"/>
                <a:gd name="connsiteY47" fmla="*/ 7732 h 15127"/>
                <a:gd name="connsiteX48" fmla="*/ 11273 w 12918"/>
                <a:gd name="connsiteY48" fmla="*/ 8415 h 15127"/>
                <a:gd name="connsiteX49" fmla="*/ 10844 w 12918"/>
                <a:gd name="connsiteY49" fmla="*/ 9097 h 15127"/>
                <a:gd name="connsiteX50" fmla="*/ 10844 w 12918"/>
                <a:gd name="connsiteY50" fmla="*/ 10462 h 15127"/>
                <a:gd name="connsiteX51" fmla="*/ 11005 w 12918"/>
                <a:gd name="connsiteY51" fmla="*/ 11477 h 15127"/>
                <a:gd name="connsiteX52" fmla="*/ 11157 w 12918"/>
                <a:gd name="connsiteY52" fmla="*/ 12127 h 15127"/>
                <a:gd name="connsiteX53" fmla="*/ 11480 w 12918"/>
                <a:gd name="connsiteY53" fmla="*/ 12452 h 15127"/>
                <a:gd name="connsiteX54" fmla="*/ 11666 w 12918"/>
                <a:gd name="connsiteY54" fmla="*/ 12952 h 15127"/>
                <a:gd name="connsiteX55" fmla="*/ 11768 w 12918"/>
                <a:gd name="connsiteY55" fmla="*/ 13402 h 15127"/>
                <a:gd name="connsiteX56" fmla="*/ 11632 w 12918"/>
                <a:gd name="connsiteY56" fmla="*/ 14477 h 15127"/>
                <a:gd name="connsiteX57" fmla="*/ 11378 w 12918"/>
                <a:gd name="connsiteY57" fmla="*/ 14777 h 15127"/>
                <a:gd name="connsiteX58" fmla="*/ 11107 w 12918"/>
                <a:gd name="connsiteY58" fmla="*/ 15127 h 15127"/>
                <a:gd name="connsiteX59" fmla="*/ 10700 w 12918"/>
                <a:gd name="connsiteY59" fmla="*/ 14252 h 15127"/>
                <a:gd name="connsiteX60" fmla="*/ 10090 w 12918"/>
                <a:gd name="connsiteY60" fmla="*/ 14227 h 15127"/>
                <a:gd name="connsiteX61" fmla="*/ 9785 w 12918"/>
                <a:gd name="connsiteY61" fmla="*/ 13802 h 15127"/>
                <a:gd name="connsiteX62" fmla="*/ 9242 w 12918"/>
                <a:gd name="connsiteY62" fmla="*/ 14027 h 15127"/>
                <a:gd name="connsiteX63" fmla="*/ 9039 w 12918"/>
                <a:gd name="connsiteY63" fmla="*/ 13577 h 15127"/>
                <a:gd name="connsiteX64" fmla="*/ 8717 w 12918"/>
                <a:gd name="connsiteY64" fmla="*/ 12952 h 15127"/>
                <a:gd name="connsiteX65" fmla="*/ 8463 w 12918"/>
                <a:gd name="connsiteY65" fmla="*/ 12802 h 15127"/>
                <a:gd name="connsiteX66" fmla="*/ 8056 w 12918"/>
                <a:gd name="connsiteY66" fmla="*/ 12952 h 15127"/>
                <a:gd name="connsiteX67" fmla="*/ 7547 w 12918"/>
                <a:gd name="connsiteY67" fmla="*/ 12902 h 15127"/>
                <a:gd name="connsiteX68" fmla="*/ 7157 w 12918"/>
                <a:gd name="connsiteY68" fmla="*/ 12427 h 15127"/>
                <a:gd name="connsiteX69" fmla="*/ 6835 w 12918"/>
                <a:gd name="connsiteY69" fmla="*/ 12127 h 15127"/>
                <a:gd name="connsiteX70" fmla="*/ 6225 w 12918"/>
                <a:gd name="connsiteY70" fmla="*/ 12227 h 15127"/>
                <a:gd name="connsiteX71" fmla="*/ 5920 w 12918"/>
                <a:gd name="connsiteY71" fmla="*/ 12527 h 15127"/>
                <a:gd name="connsiteX72" fmla="*/ 5310 w 12918"/>
                <a:gd name="connsiteY72" fmla="*/ 13102 h 15127"/>
                <a:gd name="connsiteX73" fmla="*/ 5429 w 12918"/>
                <a:gd name="connsiteY73" fmla="*/ 13502 h 15127"/>
                <a:gd name="connsiteX74" fmla="*/ 5276 w 12918"/>
                <a:gd name="connsiteY74" fmla="*/ 14602 h 15127"/>
                <a:gd name="connsiteX75" fmla="*/ 5056 w 12918"/>
                <a:gd name="connsiteY75" fmla="*/ 14977 h 15127"/>
                <a:gd name="connsiteX76" fmla="*/ 4513 w 12918"/>
                <a:gd name="connsiteY76" fmla="*/ 14927 h 15127"/>
                <a:gd name="connsiteX77" fmla="*/ 4496 w 12918"/>
                <a:gd name="connsiteY77" fmla="*/ 14752 h 15127"/>
                <a:gd name="connsiteX78" fmla="*/ 4463 w 12918"/>
                <a:gd name="connsiteY78" fmla="*/ 14927 h 15127"/>
                <a:gd name="connsiteX0" fmla="*/ 4463 w 12918"/>
                <a:gd name="connsiteY0" fmla="*/ 14927 h 15127"/>
                <a:gd name="connsiteX1" fmla="*/ 4191 w 12918"/>
                <a:gd name="connsiteY1" fmla="*/ 14452 h 15127"/>
                <a:gd name="connsiteX2" fmla="*/ 3547 w 12918"/>
                <a:gd name="connsiteY2" fmla="*/ 14302 h 15127"/>
                <a:gd name="connsiteX3" fmla="*/ 3549 w 12918"/>
                <a:gd name="connsiteY3" fmla="*/ 13873 h 15127"/>
                <a:gd name="connsiteX4" fmla="*/ 3549 w 12918"/>
                <a:gd name="connsiteY4" fmla="*/ 13873 h 15127"/>
                <a:gd name="connsiteX5" fmla="*/ 3225 w 12918"/>
                <a:gd name="connsiteY5" fmla="*/ 13202 h 15127"/>
                <a:gd name="connsiteX6" fmla="*/ 3073 w 12918"/>
                <a:gd name="connsiteY6" fmla="*/ 13177 h 15127"/>
                <a:gd name="connsiteX7" fmla="*/ 2691 w 12918"/>
                <a:gd name="connsiteY7" fmla="*/ 13191 h 15127"/>
                <a:gd name="connsiteX8" fmla="*/ 2261 w 12918"/>
                <a:gd name="connsiteY8" fmla="*/ 13191 h 15127"/>
                <a:gd name="connsiteX9" fmla="*/ 1832 w 12918"/>
                <a:gd name="connsiteY9" fmla="*/ 12509 h 15127"/>
                <a:gd name="connsiteX10" fmla="*/ 1832 w 12918"/>
                <a:gd name="connsiteY10" fmla="*/ 12509 h 15127"/>
                <a:gd name="connsiteX11" fmla="*/ 1403 w 12918"/>
                <a:gd name="connsiteY11" fmla="*/ 11826 h 15127"/>
                <a:gd name="connsiteX12" fmla="*/ 1403 w 12918"/>
                <a:gd name="connsiteY12" fmla="*/ 11144 h 15127"/>
                <a:gd name="connsiteX13" fmla="*/ 1403 w 12918"/>
                <a:gd name="connsiteY13" fmla="*/ 10462 h 15127"/>
                <a:gd name="connsiteX14" fmla="*/ 1403 w 12918"/>
                <a:gd name="connsiteY14" fmla="*/ 9779 h 15127"/>
                <a:gd name="connsiteX15" fmla="*/ 1403 w 12918"/>
                <a:gd name="connsiteY15" fmla="*/ 9097 h 15127"/>
                <a:gd name="connsiteX16" fmla="*/ 1403 w 12918"/>
                <a:gd name="connsiteY16" fmla="*/ 8415 h 15127"/>
                <a:gd name="connsiteX17" fmla="*/ 1403 w 12918"/>
                <a:gd name="connsiteY17" fmla="*/ 7732 h 15127"/>
                <a:gd name="connsiteX18" fmla="*/ 2261 w 12918"/>
                <a:gd name="connsiteY18" fmla="*/ 7050 h 15127"/>
                <a:gd name="connsiteX19" fmla="*/ 2261 w 12918"/>
                <a:gd name="connsiteY19" fmla="*/ 6368 h 15127"/>
                <a:gd name="connsiteX20" fmla="*/ 2261 w 12918"/>
                <a:gd name="connsiteY20" fmla="*/ 5685 h 15127"/>
                <a:gd name="connsiteX21" fmla="*/ 1832 w 12918"/>
                <a:gd name="connsiteY21" fmla="*/ 5685 h 15127"/>
                <a:gd name="connsiteX22" fmla="*/ 1403 w 12918"/>
                <a:gd name="connsiteY22" fmla="*/ 5003 h 15127"/>
                <a:gd name="connsiteX23" fmla="*/ 679 w 12918"/>
                <a:gd name="connsiteY23" fmla="*/ 3911 h 15127"/>
                <a:gd name="connsiteX24" fmla="*/ 225 w 12918"/>
                <a:gd name="connsiteY24" fmla="*/ 3234 h 15127"/>
                <a:gd name="connsiteX25" fmla="*/ 116 w 12918"/>
                <a:gd name="connsiteY25" fmla="*/ 2956 h 15127"/>
                <a:gd name="connsiteX26" fmla="*/ 708 w 12918"/>
                <a:gd name="connsiteY26" fmla="*/ 2106 h 15127"/>
                <a:gd name="connsiteX27" fmla="*/ 1403 w 12918"/>
                <a:gd name="connsiteY27" fmla="*/ 909 h 15127"/>
                <a:gd name="connsiteX28" fmla="*/ 3549 w 12918"/>
                <a:gd name="connsiteY28" fmla="*/ 227 h 15127"/>
                <a:gd name="connsiteX29" fmla="*/ 4836 w 12918"/>
                <a:gd name="connsiteY29" fmla="*/ 227 h 15127"/>
                <a:gd name="connsiteX30" fmla="*/ 5265 w 12918"/>
                <a:gd name="connsiteY30" fmla="*/ 1592 h 15127"/>
                <a:gd name="connsiteX31" fmla="*/ 6982 w 12918"/>
                <a:gd name="connsiteY31" fmla="*/ 2956 h 15127"/>
                <a:gd name="connsiteX32" fmla="*/ 6982 w 12918"/>
                <a:gd name="connsiteY32" fmla="*/ 3639 h 15127"/>
                <a:gd name="connsiteX33" fmla="*/ 7406 w 12918"/>
                <a:gd name="connsiteY33" fmla="*/ 3911 h 15127"/>
                <a:gd name="connsiteX34" fmla="*/ 7840 w 12918"/>
                <a:gd name="connsiteY34" fmla="*/ 3638 h 15127"/>
                <a:gd name="connsiteX35" fmla="*/ 8155 w 12918"/>
                <a:gd name="connsiteY35" fmla="*/ 4366 h 15127"/>
                <a:gd name="connsiteX36" fmla="*/ 8427 w 12918"/>
                <a:gd name="connsiteY36" fmla="*/ 4633 h 15127"/>
                <a:gd name="connsiteX37" fmla="*/ 8854 w 12918"/>
                <a:gd name="connsiteY37" fmla="*/ 3680 h 15127"/>
                <a:gd name="connsiteX38" fmla="*/ 9336 w 12918"/>
                <a:gd name="connsiteY38" fmla="*/ 4136 h 15127"/>
                <a:gd name="connsiteX39" fmla="*/ 10415 w 12918"/>
                <a:gd name="connsiteY39" fmla="*/ 2956 h 15127"/>
                <a:gd name="connsiteX40" fmla="*/ 10897 w 12918"/>
                <a:gd name="connsiteY40" fmla="*/ 3234 h 15127"/>
                <a:gd name="connsiteX41" fmla="*/ 11273 w 12918"/>
                <a:gd name="connsiteY41" fmla="*/ 2956 h 15127"/>
                <a:gd name="connsiteX42" fmla="*/ 12288 w 12918"/>
                <a:gd name="connsiteY42" fmla="*/ 3324 h 15127"/>
                <a:gd name="connsiteX43" fmla="*/ 12873 w 12918"/>
                <a:gd name="connsiteY43" fmla="*/ 4225 h 15127"/>
                <a:gd name="connsiteX44" fmla="*/ 12561 w 12918"/>
                <a:gd name="connsiteY44" fmla="*/ 5003 h 15127"/>
                <a:gd name="connsiteX45" fmla="*/ 12515 w 12918"/>
                <a:gd name="connsiteY45" fmla="*/ 6619 h 15127"/>
                <a:gd name="connsiteX46" fmla="*/ 12118 w 12918"/>
                <a:gd name="connsiteY46" fmla="*/ 6664 h 15127"/>
                <a:gd name="connsiteX47" fmla="*/ 11862 w 12918"/>
                <a:gd name="connsiteY47" fmla="*/ 7070 h 15127"/>
                <a:gd name="connsiteX48" fmla="*/ 11702 w 12918"/>
                <a:gd name="connsiteY48" fmla="*/ 7732 h 15127"/>
                <a:gd name="connsiteX49" fmla="*/ 11273 w 12918"/>
                <a:gd name="connsiteY49" fmla="*/ 8415 h 15127"/>
                <a:gd name="connsiteX50" fmla="*/ 10844 w 12918"/>
                <a:gd name="connsiteY50" fmla="*/ 9097 h 15127"/>
                <a:gd name="connsiteX51" fmla="*/ 10844 w 12918"/>
                <a:gd name="connsiteY51" fmla="*/ 10462 h 15127"/>
                <a:gd name="connsiteX52" fmla="*/ 11005 w 12918"/>
                <a:gd name="connsiteY52" fmla="*/ 11477 h 15127"/>
                <a:gd name="connsiteX53" fmla="*/ 11157 w 12918"/>
                <a:gd name="connsiteY53" fmla="*/ 12127 h 15127"/>
                <a:gd name="connsiteX54" fmla="*/ 11480 w 12918"/>
                <a:gd name="connsiteY54" fmla="*/ 12452 h 15127"/>
                <a:gd name="connsiteX55" fmla="*/ 11666 w 12918"/>
                <a:gd name="connsiteY55" fmla="*/ 12952 h 15127"/>
                <a:gd name="connsiteX56" fmla="*/ 11768 w 12918"/>
                <a:gd name="connsiteY56" fmla="*/ 13402 h 15127"/>
                <a:gd name="connsiteX57" fmla="*/ 11632 w 12918"/>
                <a:gd name="connsiteY57" fmla="*/ 14477 h 15127"/>
                <a:gd name="connsiteX58" fmla="*/ 11378 w 12918"/>
                <a:gd name="connsiteY58" fmla="*/ 14777 h 15127"/>
                <a:gd name="connsiteX59" fmla="*/ 11107 w 12918"/>
                <a:gd name="connsiteY59" fmla="*/ 15127 h 15127"/>
                <a:gd name="connsiteX60" fmla="*/ 10700 w 12918"/>
                <a:gd name="connsiteY60" fmla="*/ 14252 h 15127"/>
                <a:gd name="connsiteX61" fmla="*/ 10090 w 12918"/>
                <a:gd name="connsiteY61" fmla="*/ 14227 h 15127"/>
                <a:gd name="connsiteX62" fmla="*/ 9785 w 12918"/>
                <a:gd name="connsiteY62" fmla="*/ 13802 h 15127"/>
                <a:gd name="connsiteX63" fmla="*/ 9242 w 12918"/>
                <a:gd name="connsiteY63" fmla="*/ 14027 h 15127"/>
                <a:gd name="connsiteX64" fmla="*/ 9039 w 12918"/>
                <a:gd name="connsiteY64" fmla="*/ 13577 h 15127"/>
                <a:gd name="connsiteX65" fmla="*/ 8717 w 12918"/>
                <a:gd name="connsiteY65" fmla="*/ 12952 h 15127"/>
                <a:gd name="connsiteX66" fmla="*/ 8463 w 12918"/>
                <a:gd name="connsiteY66" fmla="*/ 12802 h 15127"/>
                <a:gd name="connsiteX67" fmla="*/ 8056 w 12918"/>
                <a:gd name="connsiteY67" fmla="*/ 12952 h 15127"/>
                <a:gd name="connsiteX68" fmla="*/ 7547 w 12918"/>
                <a:gd name="connsiteY68" fmla="*/ 12902 h 15127"/>
                <a:gd name="connsiteX69" fmla="*/ 7157 w 12918"/>
                <a:gd name="connsiteY69" fmla="*/ 12427 h 15127"/>
                <a:gd name="connsiteX70" fmla="*/ 6835 w 12918"/>
                <a:gd name="connsiteY70" fmla="*/ 12127 h 15127"/>
                <a:gd name="connsiteX71" fmla="*/ 6225 w 12918"/>
                <a:gd name="connsiteY71" fmla="*/ 12227 h 15127"/>
                <a:gd name="connsiteX72" fmla="*/ 5920 w 12918"/>
                <a:gd name="connsiteY72" fmla="*/ 12527 h 15127"/>
                <a:gd name="connsiteX73" fmla="*/ 5310 w 12918"/>
                <a:gd name="connsiteY73" fmla="*/ 13102 h 15127"/>
                <a:gd name="connsiteX74" fmla="*/ 5429 w 12918"/>
                <a:gd name="connsiteY74" fmla="*/ 13502 h 15127"/>
                <a:gd name="connsiteX75" fmla="*/ 5276 w 12918"/>
                <a:gd name="connsiteY75" fmla="*/ 14602 h 15127"/>
                <a:gd name="connsiteX76" fmla="*/ 5056 w 12918"/>
                <a:gd name="connsiteY76" fmla="*/ 14977 h 15127"/>
                <a:gd name="connsiteX77" fmla="*/ 4513 w 12918"/>
                <a:gd name="connsiteY77" fmla="*/ 14927 h 15127"/>
                <a:gd name="connsiteX78" fmla="*/ 4496 w 12918"/>
                <a:gd name="connsiteY78" fmla="*/ 14752 h 15127"/>
                <a:gd name="connsiteX79" fmla="*/ 4463 w 12918"/>
                <a:gd name="connsiteY79" fmla="*/ 14927 h 15127"/>
                <a:gd name="connsiteX0" fmla="*/ 4587 w 13042"/>
                <a:gd name="connsiteY0" fmla="*/ 14927 h 15127"/>
                <a:gd name="connsiteX1" fmla="*/ 4315 w 13042"/>
                <a:gd name="connsiteY1" fmla="*/ 14452 h 15127"/>
                <a:gd name="connsiteX2" fmla="*/ 3671 w 13042"/>
                <a:gd name="connsiteY2" fmla="*/ 14302 h 15127"/>
                <a:gd name="connsiteX3" fmla="*/ 3673 w 13042"/>
                <a:gd name="connsiteY3" fmla="*/ 13873 h 15127"/>
                <a:gd name="connsiteX4" fmla="*/ 3673 w 13042"/>
                <a:gd name="connsiteY4" fmla="*/ 13873 h 15127"/>
                <a:gd name="connsiteX5" fmla="*/ 3349 w 13042"/>
                <a:gd name="connsiteY5" fmla="*/ 13202 h 15127"/>
                <a:gd name="connsiteX6" fmla="*/ 3197 w 13042"/>
                <a:gd name="connsiteY6" fmla="*/ 13177 h 15127"/>
                <a:gd name="connsiteX7" fmla="*/ 2815 w 13042"/>
                <a:gd name="connsiteY7" fmla="*/ 13191 h 15127"/>
                <a:gd name="connsiteX8" fmla="*/ 2385 w 13042"/>
                <a:gd name="connsiteY8" fmla="*/ 13191 h 15127"/>
                <a:gd name="connsiteX9" fmla="*/ 1956 w 13042"/>
                <a:gd name="connsiteY9" fmla="*/ 12509 h 15127"/>
                <a:gd name="connsiteX10" fmla="*/ 1956 w 13042"/>
                <a:gd name="connsiteY10" fmla="*/ 12509 h 15127"/>
                <a:gd name="connsiteX11" fmla="*/ 1527 w 13042"/>
                <a:gd name="connsiteY11" fmla="*/ 11826 h 15127"/>
                <a:gd name="connsiteX12" fmla="*/ 1527 w 13042"/>
                <a:gd name="connsiteY12" fmla="*/ 11144 h 15127"/>
                <a:gd name="connsiteX13" fmla="*/ 1527 w 13042"/>
                <a:gd name="connsiteY13" fmla="*/ 10462 h 15127"/>
                <a:gd name="connsiteX14" fmla="*/ 1527 w 13042"/>
                <a:gd name="connsiteY14" fmla="*/ 9779 h 15127"/>
                <a:gd name="connsiteX15" fmla="*/ 1527 w 13042"/>
                <a:gd name="connsiteY15" fmla="*/ 9097 h 15127"/>
                <a:gd name="connsiteX16" fmla="*/ 1527 w 13042"/>
                <a:gd name="connsiteY16" fmla="*/ 8415 h 15127"/>
                <a:gd name="connsiteX17" fmla="*/ 1527 w 13042"/>
                <a:gd name="connsiteY17" fmla="*/ 7732 h 15127"/>
                <a:gd name="connsiteX18" fmla="*/ 2385 w 13042"/>
                <a:gd name="connsiteY18" fmla="*/ 7050 h 15127"/>
                <a:gd name="connsiteX19" fmla="*/ 2385 w 13042"/>
                <a:gd name="connsiteY19" fmla="*/ 6368 h 15127"/>
                <a:gd name="connsiteX20" fmla="*/ 2385 w 13042"/>
                <a:gd name="connsiteY20" fmla="*/ 5685 h 15127"/>
                <a:gd name="connsiteX21" fmla="*/ 1956 w 13042"/>
                <a:gd name="connsiteY21" fmla="*/ 5685 h 15127"/>
                <a:gd name="connsiteX22" fmla="*/ 1527 w 13042"/>
                <a:gd name="connsiteY22" fmla="*/ 5003 h 15127"/>
                <a:gd name="connsiteX23" fmla="*/ 803 w 13042"/>
                <a:gd name="connsiteY23" fmla="*/ 3911 h 15127"/>
                <a:gd name="connsiteX24" fmla="*/ 94 w 13042"/>
                <a:gd name="connsiteY24" fmla="*/ 3685 h 15127"/>
                <a:gd name="connsiteX25" fmla="*/ 240 w 13042"/>
                <a:gd name="connsiteY25" fmla="*/ 2956 h 15127"/>
                <a:gd name="connsiteX26" fmla="*/ 832 w 13042"/>
                <a:gd name="connsiteY26" fmla="*/ 2106 h 15127"/>
                <a:gd name="connsiteX27" fmla="*/ 1527 w 13042"/>
                <a:gd name="connsiteY27" fmla="*/ 909 h 15127"/>
                <a:gd name="connsiteX28" fmla="*/ 3673 w 13042"/>
                <a:gd name="connsiteY28" fmla="*/ 227 h 15127"/>
                <a:gd name="connsiteX29" fmla="*/ 4960 w 13042"/>
                <a:gd name="connsiteY29" fmla="*/ 227 h 15127"/>
                <a:gd name="connsiteX30" fmla="*/ 5389 w 13042"/>
                <a:gd name="connsiteY30" fmla="*/ 1592 h 15127"/>
                <a:gd name="connsiteX31" fmla="*/ 7106 w 13042"/>
                <a:gd name="connsiteY31" fmla="*/ 2956 h 15127"/>
                <a:gd name="connsiteX32" fmla="*/ 7106 w 13042"/>
                <a:gd name="connsiteY32" fmla="*/ 3639 h 15127"/>
                <a:gd name="connsiteX33" fmla="*/ 7530 w 13042"/>
                <a:gd name="connsiteY33" fmla="*/ 3911 h 15127"/>
                <a:gd name="connsiteX34" fmla="*/ 7964 w 13042"/>
                <a:gd name="connsiteY34" fmla="*/ 3638 h 15127"/>
                <a:gd name="connsiteX35" fmla="*/ 8279 w 13042"/>
                <a:gd name="connsiteY35" fmla="*/ 4366 h 15127"/>
                <a:gd name="connsiteX36" fmla="*/ 8551 w 13042"/>
                <a:gd name="connsiteY36" fmla="*/ 4633 h 15127"/>
                <a:gd name="connsiteX37" fmla="*/ 8978 w 13042"/>
                <a:gd name="connsiteY37" fmla="*/ 3680 h 15127"/>
                <a:gd name="connsiteX38" fmla="*/ 9460 w 13042"/>
                <a:gd name="connsiteY38" fmla="*/ 4136 h 15127"/>
                <a:gd name="connsiteX39" fmla="*/ 10539 w 13042"/>
                <a:gd name="connsiteY39" fmla="*/ 2956 h 15127"/>
                <a:gd name="connsiteX40" fmla="*/ 11021 w 13042"/>
                <a:gd name="connsiteY40" fmla="*/ 3234 h 15127"/>
                <a:gd name="connsiteX41" fmla="*/ 11397 w 13042"/>
                <a:gd name="connsiteY41" fmla="*/ 2956 h 15127"/>
                <a:gd name="connsiteX42" fmla="*/ 12412 w 13042"/>
                <a:gd name="connsiteY42" fmla="*/ 3324 h 15127"/>
                <a:gd name="connsiteX43" fmla="*/ 12997 w 13042"/>
                <a:gd name="connsiteY43" fmla="*/ 4225 h 15127"/>
                <a:gd name="connsiteX44" fmla="*/ 12685 w 13042"/>
                <a:gd name="connsiteY44" fmla="*/ 5003 h 15127"/>
                <a:gd name="connsiteX45" fmla="*/ 12639 w 13042"/>
                <a:gd name="connsiteY45" fmla="*/ 6619 h 15127"/>
                <a:gd name="connsiteX46" fmla="*/ 12242 w 13042"/>
                <a:gd name="connsiteY46" fmla="*/ 6664 h 15127"/>
                <a:gd name="connsiteX47" fmla="*/ 11986 w 13042"/>
                <a:gd name="connsiteY47" fmla="*/ 7070 h 15127"/>
                <a:gd name="connsiteX48" fmla="*/ 11826 w 13042"/>
                <a:gd name="connsiteY48" fmla="*/ 7732 h 15127"/>
                <a:gd name="connsiteX49" fmla="*/ 11397 w 13042"/>
                <a:gd name="connsiteY49" fmla="*/ 8415 h 15127"/>
                <a:gd name="connsiteX50" fmla="*/ 10968 w 13042"/>
                <a:gd name="connsiteY50" fmla="*/ 9097 h 15127"/>
                <a:gd name="connsiteX51" fmla="*/ 10968 w 13042"/>
                <a:gd name="connsiteY51" fmla="*/ 10462 h 15127"/>
                <a:gd name="connsiteX52" fmla="*/ 11129 w 13042"/>
                <a:gd name="connsiteY52" fmla="*/ 11477 h 15127"/>
                <a:gd name="connsiteX53" fmla="*/ 11281 w 13042"/>
                <a:gd name="connsiteY53" fmla="*/ 12127 h 15127"/>
                <a:gd name="connsiteX54" fmla="*/ 11604 w 13042"/>
                <a:gd name="connsiteY54" fmla="*/ 12452 h 15127"/>
                <a:gd name="connsiteX55" fmla="*/ 11790 w 13042"/>
                <a:gd name="connsiteY55" fmla="*/ 12952 h 15127"/>
                <a:gd name="connsiteX56" fmla="*/ 11892 w 13042"/>
                <a:gd name="connsiteY56" fmla="*/ 13402 h 15127"/>
                <a:gd name="connsiteX57" fmla="*/ 11756 w 13042"/>
                <a:gd name="connsiteY57" fmla="*/ 14477 h 15127"/>
                <a:gd name="connsiteX58" fmla="*/ 11502 w 13042"/>
                <a:gd name="connsiteY58" fmla="*/ 14777 h 15127"/>
                <a:gd name="connsiteX59" fmla="*/ 11231 w 13042"/>
                <a:gd name="connsiteY59" fmla="*/ 15127 h 15127"/>
                <a:gd name="connsiteX60" fmla="*/ 10824 w 13042"/>
                <a:gd name="connsiteY60" fmla="*/ 14252 h 15127"/>
                <a:gd name="connsiteX61" fmla="*/ 10214 w 13042"/>
                <a:gd name="connsiteY61" fmla="*/ 14227 h 15127"/>
                <a:gd name="connsiteX62" fmla="*/ 9909 w 13042"/>
                <a:gd name="connsiteY62" fmla="*/ 13802 h 15127"/>
                <a:gd name="connsiteX63" fmla="*/ 9366 w 13042"/>
                <a:gd name="connsiteY63" fmla="*/ 14027 h 15127"/>
                <a:gd name="connsiteX64" fmla="*/ 9163 w 13042"/>
                <a:gd name="connsiteY64" fmla="*/ 13577 h 15127"/>
                <a:gd name="connsiteX65" fmla="*/ 8841 w 13042"/>
                <a:gd name="connsiteY65" fmla="*/ 12952 h 15127"/>
                <a:gd name="connsiteX66" fmla="*/ 8587 w 13042"/>
                <a:gd name="connsiteY66" fmla="*/ 12802 h 15127"/>
                <a:gd name="connsiteX67" fmla="*/ 8180 w 13042"/>
                <a:gd name="connsiteY67" fmla="*/ 12952 h 15127"/>
                <a:gd name="connsiteX68" fmla="*/ 7671 w 13042"/>
                <a:gd name="connsiteY68" fmla="*/ 12902 h 15127"/>
                <a:gd name="connsiteX69" fmla="*/ 7281 w 13042"/>
                <a:gd name="connsiteY69" fmla="*/ 12427 h 15127"/>
                <a:gd name="connsiteX70" fmla="*/ 6959 w 13042"/>
                <a:gd name="connsiteY70" fmla="*/ 12127 h 15127"/>
                <a:gd name="connsiteX71" fmla="*/ 6349 w 13042"/>
                <a:gd name="connsiteY71" fmla="*/ 12227 h 15127"/>
                <a:gd name="connsiteX72" fmla="*/ 6044 w 13042"/>
                <a:gd name="connsiteY72" fmla="*/ 12527 h 15127"/>
                <a:gd name="connsiteX73" fmla="*/ 5434 w 13042"/>
                <a:gd name="connsiteY73" fmla="*/ 13102 h 15127"/>
                <a:gd name="connsiteX74" fmla="*/ 5553 w 13042"/>
                <a:gd name="connsiteY74" fmla="*/ 13502 h 15127"/>
                <a:gd name="connsiteX75" fmla="*/ 5400 w 13042"/>
                <a:gd name="connsiteY75" fmla="*/ 14602 h 15127"/>
                <a:gd name="connsiteX76" fmla="*/ 5180 w 13042"/>
                <a:gd name="connsiteY76" fmla="*/ 14977 h 15127"/>
                <a:gd name="connsiteX77" fmla="*/ 4637 w 13042"/>
                <a:gd name="connsiteY77" fmla="*/ 14927 h 15127"/>
                <a:gd name="connsiteX78" fmla="*/ 4620 w 13042"/>
                <a:gd name="connsiteY78" fmla="*/ 14752 h 15127"/>
                <a:gd name="connsiteX79" fmla="*/ 4587 w 13042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1988 w 13074"/>
                <a:gd name="connsiteY21" fmla="*/ 5685 h 15127"/>
                <a:gd name="connsiteX22" fmla="*/ 1559 w 13074"/>
                <a:gd name="connsiteY22" fmla="*/ 5003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1988 w 13074"/>
                <a:gd name="connsiteY21" fmla="*/ 5685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2907 w 13074"/>
                <a:gd name="connsiteY21" fmla="*/ 4497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2907 w 13074"/>
                <a:gd name="connsiteY21" fmla="*/ 4497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2907 w 13074"/>
                <a:gd name="connsiteY21" fmla="*/ 4497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2907 w 13074"/>
                <a:gd name="connsiteY21" fmla="*/ 4497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1885 w 13074"/>
                <a:gd name="connsiteY21" fmla="*/ 5670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2027 w 13074"/>
                <a:gd name="connsiteY21" fmla="*/ 5896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864 w 13074"/>
                <a:gd name="connsiteY26" fmla="*/ 2106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2027 w 13074"/>
                <a:gd name="connsiteY21" fmla="*/ 5896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722 w 13074"/>
                <a:gd name="connsiteY26" fmla="*/ 1835 h 15127"/>
                <a:gd name="connsiteX27" fmla="*/ 1559 w 13074"/>
                <a:gd name="connsiteY27" fmla="*/ 909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19 w 13074"/>
                <a:gd name="connsiteY0" fmla="*/ 14927 h 15127"/>
                <a:gd name="connsiteX1" fmla="*/ 4347 w 13074"/>
                <a:gd name="connsiteY1" fmla="*/ 14452 h 15127"/>
                <a:gd name="connsiteX2" fmla="*/ 3703 w 13074"/>
                <a:gd name="connsiteY2" fmla="*/ 14302 h 15127"/>
                <a:gd name="connsiteX3" fmla="*/ 3705 w 13074"/>
                <a:gd name="connsiteY3" fmla="*/ 13873 h 15127"/>
                <a:gd name="connsiteX4" fmla="*/ 3705 w 13074"/>
                <a:gd name="connsiteY4" fmla="*/ 13873 h 15127"/>
                <a:gd name="connsiteX5" fmla="*/ 3381 w 13074"/>
                <a:gd name="connsiteY5" fmla="*/ 13202 h 15127"/>
                <a:gd name="connsiteX6" fmla="*/ 3229 w 13074"/>
                <a:gd name="connsiteY6" fmla="*/ 13177 h 15127"/>
                <a:gd name="connsiteX7" fmla="*/ 2847 w 13074"/>
                <a:gd name="connsiteY7" fmla="*/ 13191 h 15127"/>
                <a:gd name="connsiteX8" fmla="*/ 2417 w 13074"/>
                <a:gd name="connsiteY8" fmla="*/ 13191 h 15127"/>
                <a:gd name="connsiteX9" fmla="*/ 1988 w 13074"/>
                <a:gd name="connsiteY9" fmla="*/ 12509 h 15127"/>
                <a:gd name="connsiteX10" fmla="*/ 1988 w 13074"/>
                <a:gd name="connsiteY10" fmla="*/ 12509 h 15127"/>
                <a:gd name="connsiteX11" fmla="*/ 1559 w 13074"/>
                <a:gd name="connsiteY11" fmla="*/ 11826 h 15127"/>
                <a:gd name="connsiteX12" fmla="*/ 1559 w 13074"/>
                <a:gd name="connsiteY12" fmla="*/ 11144 h 15127"/>
                <a:gd name="connsiteX13" fmla="*/ 1559 w 13074"/>
                <a:gd name="connsiteY13" fmla="*/ 10462 h 15127"/>
                <a:gd name="connsiteX14" fmla="*/ 1559 w 13074"/>
                <a:gd name="connsiteY14" fmla="*/ 9779 h 15127"/>
                <a:gd name="connsiteX15" fmla="*/ 1559 w 13074"/>
                <a:gd name="connsiteY15" fmla="*/ 9097 h 15127"/>
                <a:gd name="connsiteX16" fmla="*/ 1559 w 13074"/>
                <a:gd name="connsiteY16" fmla="*/ 8415 h 15127"/>
                <a:gd name="connsiteX17" fmla="*/ 1559 w 13074"/>
                <a:gd name="connsiteY17" fmla="*/ 7732 h 15127"/>
                <a:gd name="connsiteX18" fmla="*/ 2417 w 13074"/>
                <a:gd name="connsiteY18" fmla="*/ 7050 h 15127"/>
                <a:gd name="connsiteX19" fmla="*/ 2417 w 13074"/>
                <a:gd name="connsiteY19" fmla="*/ 6368 h 15127"/>
                <a:gd name="connsiteX20" fmla="*/ 2417 w 13074"/>
                <a:gd name="connsiteY20" fmla="*/ 5685 h 15127"/>
                <a:gd name="connsiteX21" fmla="*/ 2027 w 13074"/>
                <a:gd name="connsiteY21" fmla="*/ 5896 h 15127"/>
                <a:gd name="connsiteX22" fmla="*/ 1375 w 13074"/>
                <a:gd name="connsiteY22" fmla="*/ 4994 h 15127"/>
                <a:gd name="connsiteX23" fmla="*/ 1026 w 13074"/>
                <a:gd name="connsiteY23" fmla="*/ 4183 h 15127"/>
                <a:gd name="connsiteX24" fmla="*/ 126 w 13074"/>
                <a:gd name="connsiteY24" fmla="*/ 3685 h 15127"/>
                <a:gd name="connsiteX25" fmla="*/ 272 w 13074"/>
                <a:gd name="connsiteY25" fmla="*/ 2956 h 15127"/>
                <a:gd name="connsiteX26" fmla="*/ 722 w 13074"/>
                <a:gd name="connsiteY26" fmla="*/ 1835 h 15127"/>
                <a:gd name="connsiteX27" fmla="*/ 1701 w 13074"/>
                <a:gd name="connsiteY27" fmla="*/ 1225 h 15127"/>
                <a:gd name="connsiteX28" fmla="*/ 3705 w 13074"/>
                <a:gd name="connsiteY28" fmla="*/ 227 h 15127"/>
                <a:gd name="connsiteX29" fmla="*/ 4992 w 13074"/>
                <a:gd name="connsiteY29" fmla="*/ 227 h 15127"/>
                <a:gd name="connsiteX30" fmla="*/ 5421 w 13074"/>
                <a:gd name="connsiteY30" fmla="*/ 1592 h 15127"/>
                <a:gd name="connsiteX31" fmla="*/ 7138 w 13074"/>
                <a:gd name="connsiteY31" fmla="*/ 2956 h 15127"/>
                <a:gd name="connsiteX32" fmla="*/ 7138 w 13074"/>
                <a:gd name="connsiteY32" fmla="*/ 3639 h 15127"/>
                <a:gd name="connsiteX33" fmla="*/ 7562 w 13074"/>
                <a:gd name="connsiteY33" fmla="*/ 3911 h 15127"/>
                <a:gd name="connsiteX34" fmla="*/ 7996 w 13074"/>
                <a:gd name="connsiteY34" fmla="*/ 3638 h 15127"/>
                <a:gd name="connsiteX35" fmla="*/ 8311 w 13074"/>
                <a:gd name="connsiteY35" fmla="*/ 4366 h 15127"/>
                <a:gd name="connsiteX36" fmla="*/ 8583 w 13074"/>
                <a:gd name="connsiteY36" fmla="*/ 4633 h 15127"/>
                <a:gd name="connsiteX37" fmla="*/ 9010 w 13074"/>
                <a:gd name="connsiteY37" fmla="*/ 3680 h 15127"/>
                <a:gd name="connsiteX38" fmla="*/ 9492 w 13074"/>
                <a:gd name="connsiteY38" fmla="*/ 4136 h 15127"/>
                <a:gd name="connsiteX39" fmla="*/ 10571 w 13074"/>
                <a:gd name="connsiteY39" fmla="*/ 2956 h 15127"/>
                <a:gd name="connsiteX40" fmla="*/ 11053 w 13074"/>
                <a:gd name="connsiteY40" fmla="*/ 3234 h 15127"/>
                <a:gd name="connsiteX41" fmla="*/ 11429 w 13074"/>
                <a:gd name="connsiteY41" fmla="*/ 2956 h 15127"/>
                <a:gd name="connsiteX42" fmla="*/ 12444 w 13074"/>
                <a:gd name="connsiteY42" fmla="*/ 3324 h 15127"/>
                <a:gd name="connsiteX43" fmla="*/ 13029 w 13074"/>
                <a:gd name="connsiteY43" fmla="*/ 4225 h 15127"/>
                <a:gd name="connsiteX44" fmla="*/ 12717 w 13074"/>
                <a:gd name="connsiteY44" fmla="*/ 5003 h 15127"/>
                <a:gd name="connsiteX45" fmla="*/ 12671 w 13074"/>
                <a:gd name="connsiteY45" fmla="*/ 6619 h 15127"/>
                <a:gd name="connsiteX46" fmla="*/ 12274 w 13074"/>
                <a:gd name="connsiteY46" fmla="*/ 6664 h 15127"/>
                <a:gd name="connsiteX47" fmla="*/ 12018 w 13074"/>
                <a:gd name="connsiteY47" fmla="*/ 7070 h 15127"/>
                <a:gd name="connsiteX48" fmla="*/ 11858 w 13074"/>
                <a:gd name="connsiteY48" fmla="*/ 7732 h 15127"/>
                <a:gd name="connsiteX49" fmla="*/ 11429 w 13074"/>
                <a:gd name="connsiteY49" fmla="*/ 8415 h 15127"/>
                <a:gd name="connsiteX50" fmla="*/ 11000 w 13074"/>
                <a:gd name="connsiteY50" fmla="*/ 9097 h 15127"/>
                <a:gd name="connsiteX51" fmla="*/ 11000 w 13074"/>
                <a:gd name="connsiteY51" fmla="*/ 10462 h 15127"/>
                <a:gd name="connsiteX52" fmla="*/ 11161 w 13074"/>
                <a:gd name="connsiteY52" fmla="*/ 11477 h 15127"/>
                <a:gd name="connsiteX53" fmla="*/ 11313 w 13074"/>
                <a:gd name="connsiteY53" fmla="*/ 12127 h 15127"/>
                <a:gd name="connsiteX54" fmla="*/ 11636 w 13074"/>
                <a:gd name="connsiteY54" fmla="*/ 12452 h 15127"/>
                <a:gd name="connsiteX55" fmla="*/ 11822 w 13074"/>
                <a:gd name="connsiteY55" fmla="*/ 12952 h 15127"/>
                <a:gd name="connsiteX56" fmla="*/ 11924 w 13074"/>
                <a:gd name="connsiteY56" fmla="*/ 13402 h 15127"/>
                <a:gd name="connsiteX57" fmla="*/ 11788 w 13074"/>
                <a:gd name="connsiteY57" fmla="*/ 14477 h 15127"/>
                <a:gd name="connsiteX58" fmla="*/ 11534 w 13074"/>
                <a:gd name="connsiteY58" fmla="*/ 14777 h 15127"/>
                <a:gd name="connsiteX59" fmla="*/ 11263 w 13074"/>
                <a:gd name="connsiteY59" fmla="*/ 15127 h 15127"/>
                <a:gd name="connsiteX60" fmla="*/ 10856 w 13074"/>
                <a:gd name="connsiteY60" fmla="*/ 14252 h 15127"/>
                <a:gd name="connsiteX61" fmla="*/ 10246 w 13074"/>
                <a:gd name="connsiteY61" fmla="*/ 14227 h 15127"/>
                <a:gd name="connsiteX62" fmla="*/ 9941 w 13074"/>
                <a:gd name="connsiteY62" fmla="*/ 13802 h 15127"/>
                <a:gd name="connsiteX63" fmla="*/ 9398 w 13074"/>
                <a:gd name="connsiteY63" fmla="*/ 14027 h 15127"/>
                <a:gd name="connsiteX64" fmla="*/ 9195 w 13074"/>
                <a:gd name="connsiteY64" fmla="*/ 13577 h 15127"/>
                <a:gd name="connsiteX65" fmla="*/ 8873 w 13074"/>
                <a:gd name="connsiteY65" fmla="*/ 12952 h 15127"/>
                <a:gd name="connsiteX66" fmla="*/ 8619 w 13074"/>
                <a:gd name="connsiteY66" fmla="*/ 12802 h 15127"/>
                <a:gd name="connsiteX67" fmla="*/ 8212 w 13074"/>
                <a:gd name="connsiteY67" fmla="*/ 12952 h 15127"/>
                <a:gd name="connsiteX68" fmla="*/ 7703 w 13074"/>
                <a:gd name="connsiteY68" fmla="*/ 12902 h 15127"/>
                <a:gd name="connsiteX69" fmla="*/ 7313 w 13074"/>
                <a:gd name="connsiteY69" fmla="*/ 12427 h 15127"/>
                <a:gd name="connsiteX70" fmla="*/ 6991 w 13074"/>
                <a:gd name="connsiteY70" fmla="*/ 12127 h 15127"/>
                <a:gd name="connsiteX71" fmla="*/ 6381 w 13074"/>
                <a:gd name="connsiteY71" fmla="*/ 12227 h 15127"/>
                <a:gd name="connsiteX72" fmla="*/ 6076 w 13074"/>
                <a:gd name="connsiteY72" fmla="*/ 12527 h 15127"/>
                <a:gd name="connsiteX73" fmla="*/ 5466 w 13074"/>
                <a:gd name="connsiteY73" fmla="*/ 13102 h 15127"/>
                <a:gd name="connsiteX74" fmla="*/ 5585 w 13074"/>
                <a:gd name="connsiteY74" fmla="*/ 13502 h 15127"/>
                <a:gd name="connsiteX75" fmla="*/ 5432 w 13074"/>
                <a:gd name="connsiteY75" fmla="*/ 14602 h 15127"/>
                <a:gd name="connsiteX76" fmla="*/ 5212 w 13074"/>
                <a:gd name="connsiteY76" fmla="*/ 14977 h 15127"/>
                <a:gd name="connsiteX77" fmla="*/ 4669 w 13074"/>
                <a:gd name="connsiteY77" fmla="*/ 14927 h 15127"/>
                <a:gd name="connsiteX78" fmla="*/ 4652 w 13074"/>
                <a:gd name="connsiteY78" fmla="*/ 14752 h 15127"/>
                <a:gd name="connsiteX79" fmla="*/ 4619 w 13074"/>
                <a:gd name="connsiteY79" fmla="*/ 14927 h 15127"/>
                <a:gd name="connsiteX0" fmla="*/ 4666 w 13121"/>
                <a:gd name="connsiteY0" fmla="*/ 14927 h 15127"/>
                <a:gd name="connsiteX1" fmla="*/ 4394 w 13121"/>
                <a:gd name="connsiteY1" fmla="*/ 14452 h 15127"/>
                <a:gd name="connsiteX2" fmla="*/ 3750 w 13121"/>
                <a:gd name="connsiteY2" fmla="*/ 14302 h 15127"/>
                <a:gd name="connsiteX3" fmla="*/ 3752 w 13121"/>
                <a:gd name="connsiteY3" fmla="*/ 13873 h 15127"/>
                <a:gd name="connsiteX4" fmla="*/ 3752 w 13121"/>
                <a:gd name="connsiteY4" fmla="*/ 13873 h 15127"/>
                <a:gd name="connsiteX5" fmla="*/ 3428 w 13121"/>
                <a:gd name="connsiteY5" fmla="*/ 13202 h 15127"/>
                <a:gd name="connsiteX6" fmla="*/ 3276 w 13121"/>
                <a:gd name="connsiteY6" fmla="*/ 13177 h 15127"/>
                <a:gd name="connsiteX7" fmla="*/ 2894 w 13121"/>
                <a:gd name="connsiteY7" fmla="*/ 13191 h 15127"/>
                <a:gd name="connsiteX8" fmla="*/ 2464 w 13121"/>
                <a:gd name="connsiteY8" fmla="*/ 13191 h 15127"/>
                <a:gd name="connsiteX9" fmla="*/ 2035 w 13121"/>
                <a:gd name="connsiteY9" fmla="*/ 12509 h 15127"/>
                <a:gd name="connsiteX10" fmla="*/ 2035 w 13121"/>
                <a:gd name="connsiteY10" fmla="*/ 12509 h 15127"/>
                <a:gd name="connsiteX11" fmla="*/ 1606 w 13121"/>
                <a:gd name="connsiteY11" fmla="*/ 11826 h 15127"/>
                <a:gd name="connsiteX12" fmla="*/ 1606 w 13121"/>
                <a:gd name="connsiteY12" fmla="*/ 11144 h 15127"/>
                <a:gd name="connsiteX13" fmla="*/ 1606 w 13121"/>
                <a:gd name="connsiteY13" fmla="*/ 10462 h 15127"/>
                <a:gd name="connsiteX14" fmla="*/ 1606 w 13121"/>
                <a:gd name="connsiteY14" fmla="*/ 9779 h 15127"/>
                <a:gd name="connsiteX15" fmla="*/ 1606 w 13121"/>
                <a:gd name="connsiteY15" fmla="*/ 9097 h 15127"/>
                <a:gd name="connsiteX16" fmla="*/ 1606 w 13121"/>
                <a:gd name="connsiteY16" fmla="*/ 8415 h 15127"/>
                <a:gd name="connsiteX17" fmla="*/ 1606 w 13121"/>
                <a:gd name="connsiteY17" fmla="*/ 7732 h 15127"/>
                <a:gd name="connsiteX18" fmla="*/ 2464 w 13121"/>
                <a:gd name="connsiteY18" fmla="*/ 7050 h 15127"/>
                <a:gd name="connsiteX19" fmla="*/ 2464 w 13121"/>
                <a:gd name="connsiteY19" fmla="*/ 6368 h 15127"/>
                <a:gd name="connsiteX20" fmla="*/ 2464 w 13121"/>
                <a:gd name="connsiteY20" fmla="*/ 5685 h 15127"/>
                <a:gd name="connsiteX21" fmla="*/ 2074 w 13121"/>
                <a:gd name="connsiteY21" fmla="*/ 5896 h 15127"/>
                <a:gd name="connsiteX22" fmla="*/ 1422 w 13121"/>
                <a:gd name="connsiteY22" fmla="*/ 4994 h 15127"/>
                <a:gd name="connsiteX23" fmla="*/ 1073 w 13121"/>
                <a:gd name="connsiteY23" fmla="*/ 4183 h 15127"/>
                <a:gd name="connsiteX24" fmla="*/ 173 w 13121"/>
                <a:gd name="connsiteY24" fmla="*/ 3685 h 15127"/>
                <a:gd name="connsiteX25" fmla="*/ 116 w 13121"/>
                <a:gd name="connsiteY25" fmla="*/ 2827 h 15127"/>
                <a:gd name="connsiteX26" fmla="*/ 769 w 13121"/>
                <a:gd name="connsiteY26" fmla="*/ 1835 h 15127"/>
                <a:gd name="connsiteX27" fmla="*/ 1748 w 13121"/>
                <a:gd name="connsiteY27" fmla="*/ 1225 h 15127"/>
                <a:gd name="connsiteX28" fmla="*/ 3752 w 13121"/>
                <a:gd name="connsiteY28" fmla="*/ 227 h 15127"/>
                <a:gd name="connsiteX29" fmla="*/ 5039 w 13121"/>
                <a:gd name="connsiteY29" fmla="*/ 227 h 15127"/>
                <a:gd name="connsiteX30" fmla="*/ 5468 w 13121"/>
                <a:gd name="connsiteY30" fmla="*/ 1592 h 15127"/>
                <a:gd name="connsiteX31" fmla="*/ 7185 w 13121"/>
                <a:gd name="connsiteY31" fmla="*/ 2956 h 15127"/>
                <a:gd name="connsiteX32" fmla="*/ 7185 w 13121"/>
                <a:gd name="connsiteY32" fmla="*/ 3639 h 15127"/>
                <a:gd name="connsiteX33" fmla="*/ 7609 w 13121"/>
                <a:gd name="connsiteY33" fmla="*/ 3911 h 15127"/>
                <a:gd name="connsiteX34" fmla="*/ 8043 w 13121"/>
                <a:gd name="connsiteY34" fmla="*/ 3638 h 15127"/>
                <a:gd name="connsiteX35" fmla="*/ 8358 w 13121"/>
                <a:gd name="connsiteY35" fmla="*/ 4366 h 15127"/>
                <a:gd name="connsiteX36" fmla="*/ 8630 w 13121"/>
                <a:gd name="connsiteY36" fmla="*/ 4633 h 15127"/>
                <a:gd name="connsiteX37" fmla="*/ 9057 w 13121"/>
                <a:gd name="connsiteY37" fmla="*/ 3680 h 15127"/>
                <a:gd name="connsiteX38" fmla="*/ 9539 w 13121"/>
                <a:gd name="connsiteY38" fmla="*/ 4136 h 15127"/>
                <a:gd name="connsiteX39" fmla="*/ 10618 w 13121"/>
                <a:gd name="connsiteY39" fmla="*/ 2956 h 15127"/>
                <a:gd name="connsiteX40" fmla="*/ 11100 w 13121"/>
                <a:gd name="connsiteY40" fmla="*/ 3234 h 15127"/>
                <a:gd name="connsiteX41" fmla="*/ 11476 w 13121"/>
                <a:gd name="connsiteY41" fmla="*/ 2956 h 15127"/>
                <a:gd name="connsiteX42" fmla="*/ 12491 w 13121"/>
                <a:gd name="connsiteY42" fmla="*/ 3324 h 15127"/>
                <a:gd name="connsiteX43" fmla="*/ 13076 w 13121"/>
                <a:gd name="connsiteY43" fmla="*/ 4225 h 15127"/>
                <a:gd name="connsiteX44" fmla="*/ 12764 w 13121"/>
                <a:gd name="connsiteY44" fmla="*/ 5003 h 15127"/>
                <a:gd name="connsiteX45" fmla="*/ 12718 w 13121"/>
                <a:gd name="connsiteY45" fmla="*/ 6619 h 15127"/>
                <a:gd name="connsiteX46" fmla="*/ 12321 w 13121"/>
                <a:gd name="connsiteY46" fmla="*/ 6664 h 15127"/>
                <a:gd name="connsiteX47" fmla="*/ 12065 w 13121"/>
                <a:gd name="connsiteY47" fmla="*/ 7070 h 15127"/>
                <a:gd name="connsiteX48" fmla="*/ 11905 w 13121"/>
                <a:gd name="connsiteY48" fmla="*/ 7732 h 15127"/>
                <a:gd name="connsiteX49" fmla="*/ 11476 w 13121"/>
                <a:gd name="connsiteY49" fmla="*/ 8415 h 15127"/>
                <a:gd name="connsiteX50" fmla="*/ 11047 w 13121"/>
                <a:gd name="connsiteY50" fmla="*/ 9097 h 15127"/>
                <a:gd name="connsiteX51" fmla="*/ 11047 w 13121"/>
                <a:gd name="connsiteY51" fmla="*/ 10462 h 15127"/>
                <a:gd name="connsiteX52" fmla="*/ 11208 w 13121"/>
                <a:gd name="connsiteY52" fmla="*/ 11477 h 15127"/>
                <a:gd name="connsiteX53" fmla="*/ 11360 w 13121"/>
                <a:gd name="connsiteY53" fmla="*/ 12127 h 15127"/>
                <a:gd name="connsiteX54" fmla="*/ 11683 w 13121"/>
                <a:gd name="connsiteY54" fmla="*/ 12452 h 15127"/>
                <a:gd name="connsiteX55" fmla="*/ 11869 w 13121"/>
                <a:gd name="connsiteY55" fmla="*/ 12952 h 15127"/>
                <a:gd name="connsiteX56" fmla="*/ 11971 w 13121"/>
                <a:gd name="connsiteY56" fmla="*/ 13402 h 15127"/>
                <a:gd name="connsiteX57" fmla="*/ 11835 w 13121"/>
                <a:gd name="connsiteY57" fmla="*/ 14477 h 15127"/>
                <a:gd name="connsiteX58" fmla="*/ 11581 w 13121"/>
                <a:gd name="connsiteY58" fmla="*/ 14777 h 15127"/>
                <a:gd name="connsiteX59" fmla="*/ 11310 w 13121"/>
                <a:gd name="connsiteY59" fmla="*/ 15127 h 15127"/>
                <a:gd name="connsiteX60" fmla="*/ 10903 w 13121"/>
                <a:gd name="connsiteY60" fmla="*/ 14252 h 15127"/>
                <a:gd name="connsiteX61" fmla="*/ 10293 w 13121"/>
                <a:gd name="connsiteY61" fmla="*/ 14227 h 15127"/>
                <a:gd name="connsiteX62" fmla="*/ 9988 w 13121"/>
                <a:gd name="connsiteY62" fmla="*/ 13802 h 15127"/>
                <a:gd name="connsiteX63" fmla="*/ 9445 w 13121"/>
                <a:gd name="connsiteY63" fmla="*/ 14027 h 15127"/>
                <a:gd name="connsiteX64" fmla="*/ 9242 w 13121"/>
                <a:gd name="connsiteY64" fmla="*/ 13577 h 15127"/>
                <a:gd name="connsiteX65" fmla="*/ 8920 w 13121"/>
                <a:gd name="connsiteY65" fmla="*/ 12952 h 15127"/>
                <a:gd name="connsiteX66" fmla="*/ 8666 w 13121"/>
                <a:gd name="connsiteY66" fmla="*/ 12802 h 15127"/>
                <a:gd name="connsiteX67" fmla="*/ 8259 w 13121"/>
                <a:gd name="connsiteY67" fmla="*/ 12952 h 15127"/>
                <a:gd name="connsiteX68" fmla="*/ 7750 w 13121"/>
                <a:gd name="connsiteY68" fmla="*/ 12902 h 15127"/>
                <a:gd name="connsiteX69" fmla="*/ 7360 w 13121"/>
                <a:gd name="connsiteY69" fmla="*/ 12427 h 15127"/>
                <a:gd name="connsiteX70" fmla="*/ 7038 w 13121"/>
                <a:gd name="connsiteY70" fmla="*/ 12127 h 15127"/>
                <a:gd name="connsiteX71" fmla="*/ 6428 w 13121"/>
                <a:gd name="connsiteY71" fmla="*/ 12227 h 15127"/>
                <a:gd name="connsiteX72" fmla="*/ 6123 w 13121"/>
                <a:gd name="connsiteY72" fmla="*/ 12527 h 15127"/>
                <a:gd name="connsiteX73" fmla="*/ 5513 w 13121"/>
                <a:gd name="connsiteY73" fmla="*/ 13102 h 15127"/>
                <a:gd name="connsiteX74" fmla="*/ 5632 w 13121"/>
                <a:gd name="connsiteY74" fmla="*/ 13502 h 15127"/>
                <a:gd name="connsiteX75" fmla="*/ 5479 w 13121"/>
                <a:gd name="connsiteY75" fmla="*/ 14602 h 15127"/>
                <a:gd name="connsiteX76" fmla="*/ 5259 w 13121"/>
                <a:gd name="connsiteY76" fmla="*/ 14977 h 15127"/>
                <a:gd name="connsiteX77" fmla="*/ 4716 w 13121"/>
                <a:gd name="connsiteY77" fmla="*/ 14927 h 15127"/>
                <a:gd name="connsiteX78" fmla="*/ 4699 w 13121"/>
                <a:gd name="connsiteY78" fmla="*/ 14752 h 15127"/>
                <a:gd name="connsiteX79" fmla="*/ 4666 w 13121"/>
                <a:gd name="connsiteY79" fmla="*/ 14927 h 15127"/>
                <a:gd name="connsiteX0" fmla="*/ 4666 w 13121"/>
                <a:gd name="connsiteY0" fmla="*/ 14927 h 15127"/>
                <a:gd name="connsiteX1" fmla="*/ 4394 w 13121"/>
                <a:gd name="connsiteY1" fmla="*/ 14452 h 15127"/>
                <a:gd name="connsiteX2" fmla="*/ 3750 w 13121"/>
                <a:gd name="connsiteY2" fmla="*/ 14302 h 15127"/>
                <a:gd name="connsiteX3" fmla="*/ 3752 w 13121"/>
                <a:gd name="connsiteY3" fmla="*/ 13873 h 15127"/>
                <a:gd name="connsiteX4" fmla="*/ 3752 w 13121"/>
                <a:gd name="connsiteY4" fmla="*/ 13873 h 15127"/>
                <a:gd name="connsiteX5" fmla="*/ 3428 w 13121"/>
                <a:gd name="connsiteY5" fmla="*/ 13202 h 15127"/>
                <a:gd name="connsiteX6" fmla="*/ 3276 w 13121"/>
                <a:gd name="connsiteY6" fmla="*/ 13177 h 15127"/>
                <a:gd name="connsiteX7" fmla="*/ 2894 w 13121"/>
                <a:gd name="connsiteY7" fmla="*/ 13191 h 15127"/>
                <a:gd name="connsiteX8" fmla="*/ 2464 w 13121"/>
                <a:gd name="connsiteY8" fmla="*/ 13191 h 15127"/>
                <a:gd name="connsiteX9" fmla="*/ 2035 w 13121"/>
                <a:gd name="connsiteY9" fmla="*/ 12509 h 15127"/>
                <a:gd name="connsiteX10" fmla="*/ 2035 w 13121"/>
                <a:gd name="connsiteY10" fmla="*/ 12509 h 15127"/>
                <a:gd name="connsiteX11" fmla="*/ 1606 w 13121"/>
                <a:gd name="connsiteY11" fmla="*/ 11826 h 15127"/>
                <a:gd name="connsiteX12" fmla="*/ 1606 w 13121"/>
                <a:gd name="connsiteY12" fmla="*/ 11144 h 15127"/>
                <a:gd name="connsiteX13" fmla="*/ 1606 w 13121"/>
                <a:gd name="connsiteY13" fmla="*/ 10462 h 15127"/>
                <a:gd name="connsiteX14" fmla="*/ 1606 w 13121"/>
                <a:gd name="connsiteY14" fmla="*/ 9779 h 15127"/>
                <a:gd name="connsiteX15" fmla="*/ 1606 w 13121"/>
                <a:gd name="connsiteY15" fmla="*/ 9097 h 15127"/>
                <a:gd name="connsiteX16" fmla="*/ 1606 w 13121"/>
                <a:gd name="connsiteY16" fmla="*/ 8415 h 15127"/>
                <a:gd name="connsiteX17" fmla="*/ 1606 w 13121"/>
                <a:gd name="connsiteY17" fmla="*/ 7732 h 15127"/>
                <a:gd name="connsiteX18" fmla="*/ 2464 w 13121"/>
                <a:gd name="connsiteY18" fmla="*/ 7050 h 15127"/>
                <a:gd name="connsiteX19" fmla="*/ 2464 w 13121"/>
                <a:gd name="connsiteY19" fmla="*/ 6368 h 15127"/>
                <a:gd name="connsiteX20" fmla="*/ 2464 w 13121"/>
                <a:gd name="connsiteY20" fmla="*/ 5685 h 15127"/>
                <a:gd name="connsiteX21" fmla="*/ 2074 w 13121"/>
                <a:gd name="connsiteY21" fmla="*/ 5896 h 15127"/>
                <a:gd name="connsiteX22" fmla="*/ 1422 w 13121"/>
                <a:gd name="connsiteY22" fmla="*/ 4994 h 15127"/>
                <a:gd name="connsiteX23" fmla="*/ 1073 w 13121"/>
                <a:gd name="connsiteY23" fmla="*/ 4183 h 15127"/>
                <a:gd name="connsiteX24" fmla="*/ 173 w 13121"/>
                <a:gd name="connsiteY24" fmla="*/ 3685 h 15127"/>
                <a:gd name="connsiteX25" fmla="*/ 116 w 13121"/>
                <a:gd name="connsiteY25" fmla="*/ 2827 h 15127"/>
                <a:gd name="connsiteX26" fmla="*/ 818 w 13121"/>
                <a:gd name="connsiteY26" fmla="*/ 2259 h 15127"/>
                <a:gd name="connsiteX27" fmla="*/ 1748 w 13121"/>
                <a:gd name="connsiteY27" fmla="*/ 1225 h 15127"/>
                <a:gd name="connsiteX28" fmla="*/ 3752 w 13121"/>
                <a:gd name="connsiteY28" fmla="*/ 227 h 15127"/>
                <a:gd name="connsiteX29" fmla="*/ 5039 w 13121"/>
                <a:gd name="connsiteY29" fmla="*/ 227 h 15127"/>
                <a:gd name="connsiteX30" fmla="*/ 5468 w 13121"/>
                <a:gd name="connsiteY30" fmla="*/ 1592 h 15127"/>
                <a:gd name="connsiteX31" fmla="*/ 7185 w 13121"/>
                <a:gd name="connsiteY31" fmla="*/ 2956 h 15127"/>
                <a:gd name="connsiteX32" fmla="*/ 7185 w 13121"/>
                <a:gd name="connsiteY32" fmla="*/ 3639 h 15127"/>
                <a:gd name="connsiteX33" fmla="*/ 7609 w 13121"/>
                <a:gd name="connsiteY33" fmla="*/ 3911 h 15127"/>
                <a:gd name="connsiteX34" fmla="*/ 8043 w 13121"/>
                <a:gd name="connsiteY34" fmla="*/ 3638 h 15127"/>
                <a:gd name="connsiteX35" fmla="*/ 8358 w 13121"/>
                <a:gd name="connsiteY35" fmla="*/ 4366 h 15127"/>
                <a:gd name="connsiteX36" fmla="*/ 8630 w 13121"/>
                <a:gd name="connsiteY36" fmla="*/ 4633 h 15127"/>
                <a:gd name="connsiteX37" fmla="*/ 9057 w 13121"/>
                <a:gd name="connsiteY37" fmla="*/ 3680 h 15127"/>
                <a:gd name="connsiteX38" fmla="*/ 9539 w 13121"/>
                <a:gd name="connsiteY38" fmla="*/ 4136 h 15127"/>
                <a:gd name="connsiteX39" fmla="*/ 10618 w 13121"/>
                <a:gd name="connsiteY39" fmla="*/ 2956 h 15127"/>
                <a:gd name="connsiteX40" fmla="*/ 11100 w 13121"/>
                <a:gd name="connsiteY40" fmla="*/ 3234 h 15127"/>
                <a:gd name="connsiteX41" fmla="*/ 11476 w 13121"/>
                <a:gd name="connsiteY41" fmla="*/ 2956 h 15127"/>
                <a:gd name="connsiteX42" fmla="*/ 12491 w 13121"/>
                <a:gd name="connsiteY42" fmla="*/ 3324 h 15127"/>
                <a:gd name="connsiteX43" fmla="*/ 13076 w 13121"/>
                <a:gd name="connsiteY43" fmla="*/ 4225 h 15127"/>
                <a:gd name="connsiteX44" fmla="*/ 12764 w 13121"/>
                <a:gd name="connsiteY44" fmla="*/ 5003 h 15127"/>
                <a:gd name="connsiteX45" fmla="*/ 12718 w 13121"/>
                <a:gd name="connsiteY45" fmla="*/ 6619 h 15127"/>
                <a:gd name="connsiteX46" fmla="*/ 12321 w 13121"/>
                <a:gd name="connsiteY46" fmla="*/ 6664 h 15127"/>
                <a:gd name="connsiteX47" fmla="*/ 12065 w 13121"/>
                <a:gd name="connsiteY47" fmla="*/ 7070 h 15127"/>
                <a:gd name="connsiteX48" fmla="*/ 11905 w 13121"/>
                <a:gd name="connsiteY48" fmla="*/ 7732 h 15127"/>
                <a:gd name="connsiteX49" fmla="*/ 11476 w 13121"/>
                <a:gd name="connsiteY49" fmla="*/ 8415 h 15127"/>
                <a:gd name="connsiteX50" fmla="*/ 11047 w 13121"/>
                <a:gd name="connsiteY50" fmla="*/ 9097 h 15127"/>
                <a:gd name="connsiteX51" fmla="*/ 11047 w 13121"/>
                <a:gd name="connsiteY51" fmla="*/ 10462 h 15127"/>
                <a:gd name="connsiteX52" fmla="*/ 11208 w 13121"/>
                <a:gd name="connsiteY52" fmla="*/ 11477 h 15127"/>
                <a:gd name="connsiteX53" fmla="*/ 11360 w 13121"/>
                <a:gd name="connsiteY53" fmla="*/ 12127 h 15127"/>
                <a:gd name="connsiteX54" fmla="*/ 11683 w 13121"/>
                <a:gd name="connsiteY54" fmla="*/ 12452 h 15127"/>
                <a:gd name="connsiteX55" fmla="*/ 11869 w 13121"/>
                <a:gd name="connsiteY55" fmla="*/ 12952 h 15127"/>
                <a:gd name="connsiteX56" fmla="*/ 11971 w 13121"/>
                <a:gd name="connsiteY56" fmla="*/ 13402 h 15127"/>
                <a:gd name="connsiteX57" fmla="*/ 11835 w 13121"/>
                <a:gd name="connsiteY57" fmla="*/ 14477 h 15127"/>
                <a:gd name="connsiteX58" fmla="*/ 11581 w 13121"/>
                <a:gd name="connsiteY58" fmla="*/ 14777 h 15127"/>
                <a:gd name="connsiteX59" fmla="*/ 11310 w 13121"/>
                <a:gd name="connsiteY59" fmla="*/ 15127 h 15127"/>
                <a:gd name="connsiteX60" fmla="*/ 10903 w 13121"/>
                <a:gd name="connsiteY60" fmla="*/ 14252 h 15127"/>
                <a:gd name="connsiteX61" fmla="*/ 10293 w 13121"/>
                <a:gd name="connsiteY61" fmla="*/ 14227 h 15127"/>
                <a:gd name="connsiteX62" fmla="*/ 9988 w 13121"/>
                <a:gd name="connsiteY62" fmla="*/ 13802 h 15127"/>
                <a:gd name="connsiteX63" fmla="*/ 9445 w 13121"/>
                <a:gd name="connsiteY63" fmla="*/ 14027 h 15127"/>
                <a:gd name="connsiteX64" fmla="*/ 9242 w 13121"/>
                <a:gd name="connsiteY64" fmla="*/ 13577 h 15127"/>
                <a:gd name="connsiteX65" fmla="*/ 8920 w 13121"/>
                <a:gd name="connsiteY65" fmla="*/ 12952 h 15127"/>
                <a:gd name="connsiteX66" fmla="*/ 8666 w 13121"/>
                <a:gd name="connsiteY66" fmla="*/ 12802 h 15127"/>
                <a:gd name="connsiteX67" fmla="*/ 8259 w 13121"/>
                <a:gd name="connsiteY67" fmla="*/ 12952 h 15127"/>
                <a:gd name="connsiteX68" fmla="*/ 7750 w 13121"/>
                <a:gd name="connsiteY68" fmla="*/ 12902 h 15127"/>
                <a:gd name="connsiteX69" fmla="*/ 7360 w 13121"/>
                <a:gd name="connsiteY69" fmla="*/ 12427 h 15127"/>
                <a:gd name="connsiteX70" fmla="*/ 7038 w 13121"/>
                <a:gd name="connsiteY70" fmla="*/ 12127 h 15127"/>
                <a:gd name="connsiteX71" fmla="*/ 6428 w 13121"/>
                <a:gd name="connsiteY71" fmla="*/ 12227 h 15127"/>
                <a:gd name="connsiteX72" fmla="*/ 6123 w 13121"/>
                <a:gd name="connsiteY72" fmla="*/ 12527 h 15127"/>
                <a:gd name="connsiteX73" fmla="*/ 5513 w 13121"/>
                <a:gd name="connsiteY73" fmla="*/ 13102 h 15127"/>
                <a:gd name="connsiteX74" fmla="*/ 5632 w 13121"/>
                <a:gd name="connsiteY74" fmla="*/ 13502 h 15127"/>
                <a:gd name="connsiteX75" fmla="*/ 5479 w 13121"/>
                <a:gd name="connsiteY75" fmla="*/ 14602 h 15127"/>
                <a:gd name="connsiteX76" fmla="*/ 5259 w 13121"/>
                <a:gd name="connsiteY76" fmla="*/ 14977 h 15127"/>
                <a:gd name="connsiteX77" fmla="*/ 4716 w 13121"/>
                <a:gd name="connsiteY77" fmla="*/ 14927 h 15127"/>
                <a:gd name="connsiteX78" fmla="*/ 4699 w 13121"/>
                <a:gd name="connsiteY78" fmla="*/ 14752 h 15127"/>
                <a:gd name="connsiteX79" fmla="*/ 4666 w 13121"/>
                <a:gd name="connsiteY79" fmla="*/ 14927 h 15127"/>
                <a:gd name="connsiteX0" fmla="*/ 4666 w 13121"/>
                <a:gd name="connsiteY0" fmla="*/ 14927 h 15127"/>
                <a:gd name="connsiteX1" fmla="*/ 4394 w 13121"/>
                <a:gd name="connsiteY1" fmla="*/ 14452 h 15127"/>
                <a:gd name="connsiteX2" fmla="*/ 3750 w 13121"/>
                <a:gd name="connsiteY2" fmla="*/ 14302 h 15127"/>
                <a:gd name="connsiteX3" fmla="*/ 3752 w 13121"/>
                <a:gd name="connsiteY3" fmla="*/ 13873 h 15127"/>
                <a:gd name="connsiteX4" fmla="*/ 3752 w 13121"/>
                <a:gd name="connsiteY4" fmla="*/ 13873 h 15127"/>
                <a:gd name="connsiteX5" fmla="*/ 3428 w 13121"/>
                <a:gd name="connsiteY5" fmla="*/ 13202 h 15127"/>
                <a:gd name="connsiteX6" fmla="*/ 3276 w 13121"/>
                <a:gd name="connsiteY6" fmla="*/ 13177 h 15127"/>
                <a:gd name="connsiteX7" fmla="*/ 2894 w 13121"/>
                <a:gd name="connsiteY7" fmla="*/ 13191 h 15127"/>
                <a:gd name="connsiteX8" fmla="*/ 2464 w 13121"/>
                <a:gd name="connsiteY8" fmla="*/ 13191 h 15127"/>
                <a:gd name="connsiteX9" fmla="*/ 2035 w 13121"/>
                <a:gd name="connsiteY9" fmla="*/ 12509 h 15127"/>
                <a:gd name="connsiteX10" fmla="*/ 2035 w 13121"/>
                <a:gd name="connsiteY10" fmla="*/ 12509 h 15127"/>
                <a:gd name="connsiteX11" fmla="*/ 1606 w 13121"/>
                <a:gd name="connsiteY11" fmla="*/ 11826 h 15127"/>
                <a:gd name="connsiteX12" fmla="*/ 1606 w 13121"/>
                <a:gd name="connsiteY12" fmla="*/ 11144 h 15127"/>
                <a:gd name="connsiteX13" fmla="*/ 1606 w 13121"/>
                <a:gd name="connsiteY13" fmla="*/ 10462 h 15127"/>
                <a:gd name="connsiteX14" fmla="*/ 1606 w 13121"/>
                <a:gd name="connsiteY14" fmla="*/ 9779 h 15127"/>
                <a:gd name="connsiteX15" fmla="*/ 1606 w 13121"/>
                <a:gd name="connsiteY15" fmla="*/ 9097 h 15127"/>
                <a:gd name="connsiteX16" fmla="*/ 1606 w 13121"/>
                <a:gd name="connsiteY16" fmla="*/ 8415 h 15127"/>
                <a:gd name="connsiteX17" fmla="*/ 1606 w 13121"/>
                <a:gd name="connsiteY17" fmla="*/ 7732 h 15127"/>
                <a:gd name="connsiteX18" fmla="*/ 2464 w 13121"/>
                <a:gd name="connsiteY18" fmla="*/ 7050 h 15127"/>
                <a:gd name="connsiteX19" fmla="*/ 2464 w 13121"/>
                <a:gd name="connsiteY19" fmla="*/ 6368 h 15127"/>
                <a:gd name="connsiteX20" fmla="*/ 2464 w 13121"/>
                <a:gd name="connsiteY20" fmla="*/ 5685 h 15127"/>
                <a:gd name="connsiteX21" fmla="*/ 2074 w 13121"/>
                <a:gd name="connsiteY21" fmla="*/ 5896 h 15127"/>
                <a:gd name="connsiteX22" fmla="*/ 1422 w 13121"/>
                <a:gd name="connsiteY22" fmla="*/ 4994 h 15127"/>
                <a:gd name="connsiteX23" fmla="*/ 1073 w 13121"/>
                <a:gd name="connsiteY23" fmla="*/ 4183 h 15127"/>
                <a:gd name="connsiteX24" fmla="*/ 173 w 13121"/>
                <a:gd name="connsiteY24" fmla="*/ 3685 h 15127"/>
                <a:gd name="connsiteX25" fmla="*/ 116 w 13121"/>
                <a:gd name="connsiteY25" fmla="*/ 2827 h 15127"/>
                <a:gd name="connsiteX26" fmla="*/ 818 w 13121"/>
                <a:gd name="connsiteY26" fmla="*/ 2259 h 15127"/>
                <a:gd name="connsiteX27" fmla="*/ 1393 w 13121"/>
                <a:gd name="connsiteY27" fmla="*/ 1609 h 15127"/>
                <a:gd name="connsiteX28" fmla="*/ 1748 w 13121"/>
                <a:gd name="connsiteY28" fmla="*/ 1225 h 15127"/>
                <a:gd name="connsiteX29" fmla="*/ 3752 w 13121"/>
                <a:gd name="connsiteY29" fmla="*/ 227 h 15127"/>
                <a:gd name="connsiteX30" fmla="*/ 5039 w 13121"/>
                <a:gd name="connsiteY30" fmla="*/ 227 h 15127"/>
                <a:gd name="connsiteX31" fmla="*/ 5468 w 13121"/>
                <a:gd name="connsiteY31" fmla="*/ 1592 h 15127"/>
                <a:gd name="connsiteX32" fmla="*/ 7185 w 13121"/>
                <a:gd name="connsiteY32" fmla="*/ 2956 h 15127"/>
                <a:gd name="connsiteX33" fmla="*/ 7185 w 13121"/>
                <a:gd name="connsiteY33" fmla="*/ 3639 h 15127"/>
                <a:gd name="connsiteX34" fmla="*/ 7609 w 13121"/>
                <a:gd name="connsiteY34" fmla="*/ 3911 h 15127"/>
                <a:gd name="connsiteX35" fmla="*/ 8043 w 13121"/>
                <a:gd name="connsiteY35" fmla="*/ 3638 h 15127"/>
                <a:gd name="connsiteX36" fmla="*/ 8358 w 13121"/>
                <a:gd name="connsiteY36" fmla="*/ 4366 h 15127"/>
                <a:gd name="connsiteX37" fmla="*/ 8630 w 13121"/>
                <a:gd name="connsiteY37" fmla="*/ 4633 h 15127"/>
                <a:gd name="connsiteX38" fmla="*/ 9057 w 13121"/>
                <a:gd name="connsiteY38" fmla="*/ 3680 h 15127"/>
                <a:gd name="connsiteX39" fmla="*/ 9539 w 13121"/>
                <a:gd name="connsiteY39" fmla="*/ 4136 h 15127"/>
                <a:gd name="connsiteX40" fmla="*/ 10618 w 13121"/>
                <a:gd name="connsiteY40" fmla="*/ 2956 h 15127"/>
                <a:gd name="connsiteX41" fmla="*/ 11100 w 13121"/>
                <a:gd name="connsiteY41" fmla="*/ 3234 h 15127"/>
                <a:gd name="connsiteX42" fmla="*/ 11476 w 13121"/>
                <a:gd name="connsiteY42" fmla="*/ 2956 h 15127"/>
                <a:gd name="connsiteX43" fmla="*/ 12491 w 13121"/>
                <a:gd name="connsiteY43" fmla="*/ 3324 h 15127"/>
                <a:gd name="connsiteX44" fmla="*/ 13076 w 13121"/>
                <a:gd name="connsiteY44" fmla="*/ 4225 h 15127"/>
                <a:gd name="connsiteX45" fmla="*/ 12764 w 13121"/>
                <a:gd name="connsiteY45" fmla="*/ 5003 h 15127"/>
                <a:gd name="connsiteX46" fmla="*/ 12718 w 13121"/>
                <a:gd name="connsiteY46" fmla="*/ 6619 h 15127"/>
                <a:gd name="connsiteX47" fmla="*/ 12321 w 13121"/>
                <a:gd name="connsiteY47" fmla="*/ 6664 h 15127"/>
                <a:gd name="connsiteX48" fmla="*/ 12065 w 13121"/>
                <a:gd name="connsiteY48" fmla="*/ 7070 h 15127"/>
                <a:gd name="connsiteX49" fmla="*/ 11905 w 13121"/>
                <a:gd name="connsiteY49" fmla="*/ 7732 h 15127"/>
                <a:gd name="connsiteX50" fmla="*/ 11476 w 13121"/>
                <a:gd name="connsiteY50" fmla="*/ 8415 h 15127"/>
                <a:gd name="connsiteX51" fmla="*/ 11047 w 13121"/>
                <a:gd name="connsiteY51" fmla="*/ 9097 h 15127"/>
                <a:gd name="connsiteX52" fmla="*/ 11047 w 13121"/>
                <a:gd name="connsiteY52" fmla="*/ 10462 h 15127"/>
                <a:gd name="connsiteX53" fmla="*/ 11208 w 13121"/>
                <a:gd name="connsiteY53" fmla="*/ 11477 h 15127"/>
                <a:gd name="connsiteX54" fmla="*/ 11360 w 13121"/>
                <a:gd name="connsiteY54" fmla="*/ 12127 h 15127"/>
                <a:gd name="connsiteX55" fmla="*/ 11683 w 13121"/>
                <a:gd name="connsiteY55" fmla="*/ 12452 h 15127"/>
                <a:gd name="connsiteX56" fmla="*/ 11869 w 13121"/>
                <a:gd name="connsiteY56" fmla="*/ 12952 h 15127"/>
                <a:gd name="connsiteX57" fmla="*/ 11971 w 13121"/>
                <a:gd name="connsiteY57" fmla="*/ 13402 h 15127"/>
                <a:gd name="connsiteX58" fmla="*/ 11835 w 13121"/>
                <a:gd name="connsiteY58" fmla="*/ 14477 h 15127"/>
                <a:gd name="connsiteX59" fmla="*/ 11581 w 13121"/>
                <a:gd name="connsiteY59" fmla="*/ 14777 h 15127"/>
                <a:gd name="connsiteX60" fmla="*/ 11310 w 13121"/>
                <a:gd name="connsiteY60" fmla="*/ 15127 h 15127"/>
                <a:gd name="connsiteX61" fmla="*/ 10903 w 13121"/>
                <a:gd name="connsiteY61" fmla="*/ 14252 h 15127"/>
                <a:gd name="connsiteX62" fmla="*/ 10293 w 13121"/>
                <a:gd name="connsiteY62" fmla="*/ 14227 h 15127"/>
                <a:gd name="connsiteX63" fmla="*/ 9988 w 13121"/>
                <a:gd name="connsiteY63" fmla="*/ 13802 h 15127"/>
                <a:gd name="connsiteX64" fmla="*/ 9445 w 13121"/>
                <a:gd name="connsiteY64" fmla="*/ 14027 h 15127"/>
                <a:gd name="connsiteX65" fmla="*/ 9242 w 13121"/>
                <a:gd name="connsiteY65" fmla="*/ 13577 h 15127"/>
                <a:gd name="connsiteX66" fmla="*/ 8920 w 13121"/>
                <a:gd name="connsiteY66" fmla="*/ 12952 h 15127"/>
                <a:gd name="connsiteX67" fmla="*/ 8666 w 13121"/>
                <a:gd name="connsiteY67" fmla="*/ 12802 h 15127"/>
                <a:gd name="connsiteX68" fmla="*/ 8259 w 13121"/>
                <a:gd name="connsiteY68" fmla="*/ 12952 h 15127"/>
                <a:gd name="connsiteX69" fmla="*/ 7750 w 13121"/>
                <a:gd name="connsiteY69" fmla="*/ 12902 h 15127"/>
                <a:gd name="connsiteX70" fmla="*/ 7360 w 13121"/>
                <a:gd name="connsiteY70" fmla="*/ 12427 h 15127"/>
                <a:gd name="connsiteX71" fmla="*/ 7038 w 13121"/>
                <a:gd name="connsiteY71" fmla="*/ 12127 h 15127"/>
                <a:gd name="connsiteX72" fmla="*/ 6428 w 13121"/>
                <a:gd name="connsiteY72" fmla="*/ 12227 h 15127"/>
                <a:gd name="connsiteX73" fmla="*/ 6123 w 13121"/>
                <a:gd name="connsiteY73" fmla="*/ 12527 h 15127"/>
                <a:gd name="connsiteX74" fmla="*/ 5513 w 13121"/>
                <a:gd name="connsiteY74" fmla="*/ 13102 h 15127"/>
                <a:gd name="connsiteX75" fmla="*/ 5632 w 13121"/>
                <a:gd name="connsiteY75" fmla="*/ 13502 h 15127"/>
                <a:gd name="connsiteX76" fmla="*/ 5479 w 13121"/>
                <a:gd name="connsiteY76" fmla="*/ 14602 h 15127"/>
                <a:gd name="connsiteX77" fmla="*/ 5259 w 13121"/>
                <a:gd name="connsiteY77" fmla="*/ 14977 h 15127"/>
                <a:gd name="connsiteX78" fmla="*/ 4716 w 13121"/>
                <a:gd name="connsiteY78" fmla="*/ 14927 h 15127"/>
                <a:gd name="connsiteX79" fmla="*/ 4699 w 13121"/>
                <a:gd name="connsiteY79" fmla="*/ 14752 h 15127"/>
                <a:gd name="connsiteX80" fmla="*/ 4666 w 13121"/>
                <a:gd name="connsiteY80" fmla="*/ 14927 h 15127"/>
                <a:gd name="connsiteX0" fmla="*/ 4666 w 13121"/>
                <a:gd name="connsiteY0" fmla="*/ 14927 h 15127"/>
                <a:gd name="connsiteX1" fmla="*/ 4394 w 13121"/>
                <a:gd name="connsiteY1" fmla="*/ 14452 h 15127"/>
                <a:gd name="connsiteX2" fmla="*/ 3750 w 13121"/>
                <a:gd name="connsiteY2" fmla="*/ 14302 h 15127"/>
                <a:gd name="connsiteX3" fmla="*/ 3752 w 13121"/>
                <a:gd name="connsiteY3" fmla="*/ 13873 h 15127"/>
                <a:gd name="connsiteX4" fmla="*/ 3752 w 13121"/>
                <a:gd name="connsiteY4" fmla="*/ 13873 h 15127"/>
                <a:gd name="connsiteX5" fmla="*/ 3428 w 13121"/>
                <a:gd name="connsiteY5" fmla="*/ 13202 h 15127"/>
                <a:gd name="connsiteX6" fmla="*/ 3276 w 13121"/>
                <a:gd name="connsiteY6" fmla="*/ 13177 h 15127"/>
                <a:gd name="connsiteX7" fmla="*/ 2894 w 13121"/>
                <a:gd name="connsiteY7" fmla="*/ 13191 h 15127"/>
                <a:gd name="connsiteX8" fmla="*/ 2464 w 13121"/>
                <a:gd name="connsiteY8" fmla="*/ 13191 h 15127"/>
                <a:gd name="connsiteX9" fmla="*/ 2035 w 13121"/>
                <a:gd name="connsiteY9" fmla="*/ 12509 h 15127"/>
                <a:gd name="connsiteX10" fmla="*/ 2035 w 13121"/>
                <a:gd name="connsiteY10" fmla="*/ 12509 h 15127"/>
                <a:gd name="connsiteX11" fmla="*/ 1606 w 13121"/>
                <a:gd name="connsiteY11" fmla="*/ 11826 h 15127"/>
                <a:gd name="connsiteX12" fmla="*/ 1606 w 13121"/>
                <a:gd name="connsiteY12" fmla="*/ 11144 h 15127"/>
                <a:gd name="connsiteX13" fmla="*/ 1606 w 13121"/>
                <a:gd name="connsiteY13" fmla="*/ 10462 h 15127"/>
                <a:gd name="connsiteX14" fmla="*/ 1606 w 13121"/>
                <a:gd name="connsiteY14" fmla="*/ 9779 h 15127"/>
                <a:gd name="connsiteX15" fmla="*/ 1606 w 13121"/>
                <a:gd name="connsiteY15" fmla="*/ 9097 h 15127"/>
                <a:gd name="connsiteX16" fmla="*/ 1606 w 13121"/>
                <a:gd name="connsiteY16" fmla="*/ 8415 h 15127"/>
                <a:gd name="connsiteX17" fmla="*/ 1606 w 13121"/>
                <a:gd name="connsiteY17" fmla="*/ 7732 h 15127"/>
                <a:gd name="connsiteX18" fmla="*/ 2464 w 13121"/>
                <a:gd name="connsiteY18" fmla="*/ 7050 h 15127"/>
                <a:gd name="connsiteX19" fmla="*/ 2464 w 13121"/>
                <a:gd name="connsiteY19" fmla="*/ 6368 h 15127"/>
                <a:gd name="connsiteX20" fmla="*/ 2464 w 13121"/>
                <a:gd name="connsiteY20" fmla="*/ 5685 h 15127"/>
                <a:gd name="connsiteX21" fmla="*/ 2074 w 13121"/>
                <a:gd name="connsiteY21" fmla="*/ 5896 h 15127"/>
                <a:gd name="connsiteX22" fmla="*/ 1422 w 13121"/>
                <a:gd name="connsiteY22" fmla="*/ 4994 h 15127"/>
                <a:gd name="connsiteX23" fmla="*/ 1073 w 13121"/>
                <a:gd name="connsiteY23" fmla="*/ 4183 h 15127"/>
                <a:gd name="connsiteX24" fmla="*/ 173 w 13121"/>
                <a:gd name="connsiteY24" fmla="*/ 3685 h 15127"/>
                <a:gd name="connsiteX25" fmla="*/ 116 w 13121"/>
                <a:gd name="connsiteY25" fmla="*/ 2827 h 15127"/>
                <a:gd name="connsiteX26" fmla="*/ 818 w 13121"/>
                <a:gd name="connsiteY26" fmla="*/ 2259 h 15127"/>
                <a:gd name="connsiteX27" fmla="*/ 1098 w 13121"/>
                <a:gd name="connsiteY27" fmla="*/ 1085 h 15127"/>
                <a:gd name="connsiteX28" fmla="*/ 1748 w 13121"/>
                <a:gd name="connsiteY28" fmla="*/ 1225 h 15127"/>
                <a:gd name="connsiteX29" fmla="*/ 3752 w 13121"/>
                <a:gd name="connsiteY29" fmla="*/ 227 h 15127"/>
                <a:gd name="connsiteX30" fmla="*/ 5039 w 13121"/>
                <a:gd name="connsiteY30" fmla="*/ 227 h 15127"/>
                <a:gd name="connsiteX31" fmla="*/ 5468 w 13121"/>
                <a:gd name="connsiteY31" fmla="*/ 1592 h 15127"/>
                <a:gd name="connsiteX32" fmla="*/ 7185 w 13121"/>
                <a:gd name="connsiteY32" fmla="*/ 2956 h 15127"/>
                <a:gd name="connsiteX33" fmla="*/ 7185 w 13121"/>
                <a:gd name="connsiteY33" fmla="*/ 3639 h 15127"/>
                <a:gd name="connsiteX34" fmla="*/ 7609 w 13121"/>
                <a:gd name="connsiteY34" fmla="*/ 3911 h 15127"/>
                <a:gd name="connsiteX35" fmla="*/ 8043 w 13121"/>
                <a:gd name="connsiteY35" fmla="*/ 3638 h 15127"/>
                <a:gd name="connsiteX36" fmla="*/ 8358 w 13121"/>
                <a:gd name="connsiteY36" fmla="*/ 4366 h 15127"/>
                <a:gd name="connsiteX37" fmla="*/ 8630 w 13121"/>
                <a:gd name="connsiteY37" fmla="*/ 4633 h 15127"/>
                <a:gd name="connsiteX38" fmla="*/ 9057 w 13121"/>
                <a:gd name="connsiteY38" fmla="*/ 3680 h 15127"/>
                <a:gd name="connsiteX39" fmla="*/ 9539 w 13121"/>
                <a:gd name="connsiteY39" fmla="*/ 4136 h 15127"/>
                <a:gd name="connsiteX40" fmla="*/ 10618 w 13121"/>
                <a:gd name="connsiteY40" fmla="*/ 2956 h 15127"/>
                <a:gd name="connsiteX41" fmla="*/ 11100 w 13121"/>
                <a:gd name="connsiteY41" fmla="*/ 3234 h 15127"/>
                <a:gd name="connsiteX42" fmla="*/ 11476 w 13121"/>
                <a:gd name="connsiteY42" fmla="*/ 2956 h 15127"/>
                <a:gd name="connsiteX43" fmla="*/ 12491 w 13121"/>
                <a:gd name="connsiteY43" fmla="*/ 3324 h 15127"/>
                <a:gd name="connsiteX44" fmla="*/ 13076 w 13121"/>
                <a:gd name="connsiteY44" fmla="*/ 4225 h 15127"/>
                <a:gd name="connsiteX45" fmla="*/ 12764 w 13121"/>
                <a:gd name="connsiteY45" fmla="*/ 5003 h 15127"/>
                <a:gd name="connsiteX46" fmla="*/ 12718 w 13121"/>
                <a:gd name="connsiteY46" fmla="*/ 6619 h 15127"/>
                <a:gd name="connsiteX47" fmla="*/ 12321 w 13121"/>
                <a:gd name="connsiteY47" fmla="*/ 6664 h 15127"/>
                <a:gd name="connsiteX48" fmla="*/ 12065 w 13121"/>
                <a:gd name="connsiteY48" fmla="*/ 7070 h 15127"/>
                <a:gd name="connsiteX49" fmla="*/ 11905 w 13121"/>
                <a:gd name="connsiteY49" fmla="*/ 7732 h 15127"/>
                <a:gd name="connsiteX50" fmla="*/ 11476 w 13121"/>
                <a:gd name="connsiteY50" fmla="*/ 8415 h 15127"/>
                <a:gd name="connsiteX51" fmla="*/ 11047 w 13121"/>
                <a:gd name="connsiteY51" fmla="*/ 9097 h 15127"/>
                <a:gd name="connsiteX52" fmla="*/ 11047 w 13121"/>
                <a:gd name="connsiteY52" fmla="*/ 10462 h 15127"/>
                <a:gd name="connsiteX53" fmla="*/ 11208 w 13121"/>
                <a:gd name="connsiteY53" fmla="*/ 11477 h 15127"/>
                <a:gd name="connsiteX54" fmla="*/ 11360 w 13121"/>
                <a:gd name="connsiteY54" fmla="*/ 12127 h 15127"/>
                <a:gd name="connsiteX55" fmla="*/ 11683 w 13121"/>
                <a:gd name="connsiteY55" fmla="*/ 12452 h 15127"/>
                <a:gd name="connsiteX56" fmla="*/ 11869 w 13121"/>
                <a:gd name="connsiteY56" fmla="*/ 12952 h 15127"/>
                <a:gd name="connsiteX57" fmla="*/ 11971 w 13121"/>
                <a:gd name="connsiteY57" fmla="*/ 13402 h 15127"/>
                <a:gd name="connsiteX58" fmla="*/ 11835 w 13121"/>
                <a:gd name="connsiteY58" fmla="*/ 14477 h 15127"/>
                <a:gd name="connsiteX59" fmla="*/ 11581 w 13121"/>
                <a:gd name="connsiteY59" fmla="*/ 14777 h 15127"/>
                <a:gd name="connsiteX60" fmla="*/ 11310 w 13121"/>
                <a:gd name="connsiteY60" fmla="*/ 15127 h 15127"/>
                <a:gd name="connsiteX61" fmla="*/ 10903 w 13121"/>
                <a:gd name="connsiteY61" fmla="*/ 14252 h 15127"/>
                <a:gd name="connsiteX62" fmla="*/ 10293 w 13121"/>
                <a:gd name="connsiteY62" fmla="*/ 14227 h 15127"/>
                <a:gd name="connsiteX63" fmla="*/ 9988 w 13121"/>
                <a:gd name="connsiteY63" fmla="*/ 13802 h 15127"/>
                <a:gd name="connsiteX64" fmla="*/ 9445 w 13121"/>
                <a:gd name="connsiteY64" fmla="*/ 14027 h 15127"/>
                <a:gd name="connsiteX65" fmla="*/ 9242 w 13121"/>
                <a:gd name="connsiteY65" fmla="*/ 13577 h 15127"/>
                <a:gd name="connsiteX66" fmla="*/ 8920 w 13121"/>
                <a:gd name="connsiteY66" fmla="*/ 12952 h 15127"/>
                <a:gd name="connsiteX67" fmla="*/ 8666 w 13121"/>
                <a:gd name="connsiteY67" fmla="*/ 12802 h 15127"/>
                <a:gd name="connsiteX68" fmla="*/ 8259 w 13121"/>
                <a:gd name="connsiteY68" fmla="*/ 12952 h 15127"/>
                <a:gd name="connsiteX69" fmla="*/ 7750 w 13121"/>
                <a:gd name="connsiteY69" fmla="*/ 12902 h 15127"/>
                <a:gd name="connsiteX70" fmla="*/ 7360 w 13121"/>
                <a:gd name="connsiteY70" fmla="*/ 12427 h 15127"/>
                <a:gd name="connsiteX71" fmla="*/ 7038 w 13121"/>
                <a:gd name="connsiteY71" fmla="*/ 12127 h 15127"/>
                <a:gd name="connsiteX72" fmla="*/ 6428 w 13121"/>
                <a:gd name="connsiteY72" fmla="*/ 12227 h 15127"/>
                <a:gd name="connsiteX73" fmla="*/ 6123 w 13121"/>
                <a:gd name="connsiteY73" fmla="*/ 12527 h 15127"/>
                <a:gd name="connsiteX74" fmla="*/ 5513 w 13121"/>
                <a:gd name="connsiteY74" fmla="*/ 13102 h 15127"/>
                <a:gd name="connsiteX75" fmla="*/ 5632 w 13121"/>
                <a:gd name="connsiteY75" fmla="*/ 13502 h 15127"/>
                <a:gd name="connsiteX76" fmla="*/ 5479 w 13121"/>
                <a:gd name="connsiteY76" fmla="*/ 14602 h 15127"/>
                <a:gd name="connsiteX77" fmla="*/ 5259 w 13121"/>
                <a:gd name="connsiteY77" fmla="*/ 14977 h 15127"/>
                <a:gd name="connsiteX78" fmla="*/ 4716 w 13121"/>
                <a:gd name="connsiteY78" fmla="*/ 14927 h 15127"/>
                <a:gd name="connsiteX79" fmla="*/ 4699 w 13121"/>
                <a:gd name="connsiteY79" fmla="*/ 14752 h 15127"/>
                <a:gd name="connsiteX80" fmla="*/ 4666 w 13121"/>
                <a:gd name="connsiteY80" fmla="*/ 14927 h 15127"/>
                <a:gd name="connsiteX0" fmla="*/ 4666 w 13121"/>
                <a:gd name="connsiteY0" fmla="*/ 14927 h 15127"/>
                <a:gd name="connsiteX1" fmla="*/ 4394 w 13121"/>
                <a:gd name="connsiteY1" fmla="*/ 14452 h 15127"/>
                <a:gd name="connsiteX2" fmla="*/ 3750 w 13121"/>
                <a:gd name="connsiteY2" fmla="*/ 14302 h 15127"/>
                <a:gd name="connsiteX3" fmla="*/ 3752 w 13121"/>
                <a:gd name="connsiteY3" fmla="*/ 13873 h 15127"/>
                <a:gd name="connsiteX4" fmla="*/ 3752 w 13121"/>
                <a:gd name="connsiteY4" fmla="*/ 13873 h 15127"/>
                <a:gd name="connsiteX5" fmla="*/ 3428 w 13121"/>
                <a:gd name="connsiteY5" fmla="*/ 13202 h 15127"/>
                <a:gd name="connsiteX6" fmla="*/ 3276 w 13121"/>
                <a:gd name="connsiteY6" fmla="*/ 13177 h 15127"/>
                <a:gd name="connsiteX7" fmla="*/ 2894 w 13121"/>
                <a:gd name="connsiteY7" fmla="*/ 13191 h 15127"/>
                <a:gd name="connsiteX8" fmla="*/ 2464 w 13121"/>
                <a:gd name="connsiteY8" fmla="*/ 13191 h 15127"/>
                <a:gd name="connsiteX9" fmla="*/ 2035 w 13121"/>
                <a:gd name="connsiteY9" fmla="*/ 12509 h 15127"/>
                <a:gd name="connsiteX10" fmla="*/ 2035 w 13121"/>
                <a:gd name="connsiteY10" fmla="*/ 12509 h 15127"/>
                <a:gd name="connsiteX11" fmla="*/ 1606 w 13121"/>
                <a:gd name="connsiteY11" fmla="*/ 11826 h 15127"/>
                <a:gd name="connsiteX12" fmla="*/ 1606 w 13121"/>
                <a:gd name="connsiteY12" fmla="*/ 11144 h 15127"/>
                <a:gd name="connsiteX13" fmla="*/ 1606 w 13121"/>
                <a:gd name="connsiteY13" fmla="*/ 10462 h 15127"/>
                <a:gd name="connsiteX14" fmla="*/ 1606 w 13121"/>
                <a:gd name="connsiteY14" fmla="*/ 9779 h 15127"/>
                <a:gd name="connsiteX15" fmla="*/ 1606 w 13121"/>
                <a:gd name="connsiteY15" fmla="*/ 9097 h 15127"/>
                <a:gd name="connsiteX16" fmla="*/ 1606 w 13121"/>
                <a:gd name="connsiteY16" fmla="*/ 8415 h 15127"/>
                <a:gd name="connsiteX17" fmla="*/ 1606 w 13121"/>
                <a:gd name="connsiteY17" fmla="*/ 7732 h 15127"/>
                <a:gd name="connsiteX18" fmla="*/ 2464 w 13121"/>
                <a:gd name="connsiteY18" fmla="*/ 7050 h 15127"/>
                <a:gd name="connsiteX19" fmla="*/ 2464 w 13121"/>
                <a:gd name="connsiteY19" fmla="*/ 6368 h 15127"/>
                <a:gd name="connsiteX20" fmla="*/ 2464 w 13121"/>
                <a:gd name="connsiteY20" fmla="*/ 5685 h 15127"/>
                <a:gd name="connsiteX21" fmla="*/ 2074 w 13121"/>
                <a:gd name="connsiteY21" fmla="*/ 5896 h 15127"/>
                <a:gd name="connsiteX22" fmla="*/ 1422 w 13121"/>
                <a:gd name="connsiteY22" fmla="*/ 4994 h 15127"/>
                <a:gd name="connsiteX23" fmla="*/ 1073 w 13121"/>
                <a:gd name="connsiteY23" fmla="*/ 4183 h 15127"/>
                <a:gd name="connsiteX24" fmla="*/ 173 w 13121"/>
                <a:gd name="connsiteY24" fmla="*/ 3685 h 15127"/>
                <a:gd name="connsiteX25" fmla="*/ 116 w 13121"/>
                <a:gd name="connsiteY25" fmla="*/ 2827 h 15127"/>
                <a:gd name="connsiteX26" fmla="*/ 648 w 13121"/>
                <a:gd name="connsiteY26" fmla="*/ 2078 h 15127"/>
                <a:gd name="connsiteX27" fmla="*/ 1098 w 13121"/>
                <a:gd name="connsiteY27" fmla="*/ 1085 h 15127"/>
                <a:gd name="connsiteX28" fmla="*/ 1748 w 13121"/>
                <a:gd name="connsiteY28" fmla="*/ 1225 h 15127"/>
                <a:gd name="connsiteX29" fmla="*/ 3752 w 13121"/>
                <a:gd name="connsiteY29" fmla="*/ 227 h 15127"/>
                <a:gd name="connsiteX30" fmla="*/ 5039 w 13121"/>
                <a:gd name="connsiteY30" fmla="*/ 227 h 15127"/>
                <a:gd name="connsiteX31" fmla="*/ 5468 w 13121"/>
                <a:gd name="connsiteY31" fmla="*/ 1592 h 15127"/>
                <a:gd name="connsiteX32" fmla="*/ 7185 w 13121"/>
                <a:gd name="connsiteY32" fmla="*/ 2956 h 15127"/>
                <a:gd name="connsiteX33" fmla="*/ 7185 w 13121"/>
                <a:gd name="connsiteY33" fmla="*/ 3639 h 15127"/>
                <a:gd name="connsiteX34" fmla="*/ 7609 w 13121"/>
                <a:gd name="connsiteY34" fmla="*/ 3911 h 15127"/>
                <a:gd name="connsiteX35" fmla="*/ 8043 w 13121"/>
                <a:gd name="connsiteY35" fmla="*/ 3638 h 15127"/>
                <a:gd name="connsiteX36" fmla="*/ 8358 w 13121"/>
                <a:gd name="connsiteY36" fmla="*/ 4366 h 15127"/>
                <a:gd name="connsiteX37" fmla="*/ 8630 w 13121"/>
                <a:gd name="connsiteY37" fmla="*/ 4633 h 15127"/>
                <a:gd name="connsiteX38" fmla="*/ 9057 w 13121"/>
                <a:gd name="connsiteY38" fmla="*/ 3680 h 15127"/>
                <a:gd name="connsiteX39" fmla="*/ 9539 w 13121"/>
                <a:gd name="connsiteY39" fmla="*/ 4136 h 15127"/>
                <a:gd name="connsiteX40" fmla="*/ 10618 w 13121"/>
                <a:gd name="connsiteY40" fmla="*/ 2956 h 15127"/>
                <a:gd name="connsiteX41" fmla="*/ 11100 w 13121"/>
                <a:gd name="connsiteY41" fmla="*/ 3234 h 15127"/>
                <a:gd name="connsiteX42" fmla="*/ 11476 w 13121"/>
                <a:gd name="connsiteY42" fmla="*/ 2956 h 15127"/>
                <a:gd name="connsiteX43" fmla="*/ 12491 w 13121"/>
                <a:gd name="connsiteY43" fmla="*/ 3324 h 15127"/>
                <a:gd name="connsiteX44" fmla="*/ 13076 w 13121"/>
                <a:gd name="connsiteY44" fmla="*/ 4225 h 15127"/>
                <a:gd name="connsiteX45" fmla="*/ 12764 w 13121"/>
                <a:gd name="connsiteY45" fmla="*/ 5003 h 15127"/>
                <a:gd name="connsiteX46" fmla="*/ 12718 w 13121"/>
                <a:gd name="connsiteY46" fmla="*/ 6619 h 15127"/>
                <a:gd name="connsiteX47" fmla="*/ 12321 w 13121"/>
                <a:gd name="connsiteY47" fmla="*/ 6664 h 15127"/>
                <a:gd name="connsiteX48" fmla="*/ 12065 w 13121"/>
                <a:gd name="connsiteY48" fmla="*/ 7070 h 15127"/>
                <a:gd name="connsiteX49" fmla="*/ 11905 w 13121"/>
                <a:gd name="connsiteY49" fmla="*/ 7732 h 15127"/>
                <a:gd name="connsiteX50" fmla="*/ 11476 w 13121"/>
                <a:gd name="connsiteY50" fmla="*/ 8415 h 15127"/>
                <a:gd name="connsiteX51" fmla="*/ 11047 w 13121"/>
                <a:gd name="connsiteY51" fmla="*/ 9097 h 15127"/>
                <a:gd name="connsiteX52" fmla="*/ 11047 w 13121"/>
                <a:gd name="connsiteY52" fmla="*/ 10462 h 15127"/>
                <a:gd name="connsiteX53" fmla="*/ 11208 w 13121"/>
                <a:gd name="connsiteY53" fmla="*/ 11477 h 15127"/>
                <a:gd name="connsiteX54" fmla="*/ 11360 w 13121"/>
                <a:gd name="connsiteY54" fmla="*/ 12127 h 15127"/>
                <a:gd name="connsiteX55" fmla="*/ 11683 w 13121"/>
                <a:gd name="connsiteY55" fmla="*/ 12452 h 15127"/>
                <a:gd name="connsiteX56" fmla="*/ 11869 w 13121"/>
                <a:gd name="connsiteY56" fmla="*/ 12952 h 15127"/>
                <a:gd name="connsiteX57" fmla="*/ 11971 w 13121"/>
                <a:gd name="connsiteY57" fmla="*/ 13402 h 15127"/>
                <a:gd name="connsiteX58" fmla="*/ 11835 w 13121"/>
                <a:gd name="connsiteY58" fmla="*/ 14477 h 15127"/>
                <a:gd name="connsiteX59" fmla="*/ 11581 w 13121"/>
                <a:gd name="connsiteY59" fmla="*/ 14777 h 15127"/>
                <a:gd name="connsiteX60" fmla="*/ 11310 w 13121"/>
                <a:gd name="connsiteY60" fmla="*/ 15127 h 15127"/>
                <a:gd name="connsiteX61" fmla="*/ 10903 w 13121"/>
                <a:gd name="connsiteY61" fmla="*/ 14252 h 15127"/>
                <a:gd name="connsiteX62" fmla="*/ 10293 w 13121"/>
                <a:gd name="connsiteY62" fmla="*/ 14227 h 15127"/>
                <a:gd name="connsiteX63" fmla="*/ 9988 w 13121"/>
                <a:gd name="connsiteY63" fmla="*/ 13802 h 15127"/>
                <a:gd name="connsiteX64" fmla="*/ 9445 w 13121"/>
                <a:gd name="connsiteY64" fmla="*/ 14027 h 15127"/>
                <a:gd name="connsiteX65" fmla="*/ 9242 w 13121"/>
                <a:gd name="connsiteY65" fmla="*/ 13577 h 15127"/>
                <a:gd name="connsiteX66" fmla="*/ 8920 w 13121"/>
                <a:gd name="connsiteY66" fmla="*/ 12952 h 15127"/>
                <a:gd name="connsiteX67" fmla="*/ 8666 w 13121"/>
                <a:gd name="connsiteY67" fmla="*/ 12802 h 15127"/>
                <a:gd name="connsiteX68" fmla="*/ 8259 w 13121"/>
                <a:gd name="connsiteY68" fmla="*/ 12952 h 15127"/>
                <a:gd name="connsiteX69" fmla="*/ 7750 w 13121"/>
                <a:gd name="connsiteY69" fmla="*/ 12902 h 15127"/>
                <a:gd name="connsiteX70" fmla="*/ 7360 w 13121"/>
                <a:gd name="connsiteY70" fmla="*/ 12427 h 15127"/>
                <a:gd name="connsiteX71" fmla="*/ 7038 w 13121"/>
                <a:gd name="connsiteY71" fmla="*/ 12127 h 15127"/>
                <a:gd name="connsiteX72" fmla="*/ 6428 w 13121"/>
                <a:gd name="connsiteY72" fmla="*/ 12227 h 15127"/>
                <a:gd name="connsiteX73" fmla="*/ 6123 w 13121"/>
                <a:gd name="connsiteY73" fmla="*/ 12527 h 15127"/>
                <a:gd name="connsiteX74" fmla="*/ 5513 w 13121"/>
                <a:gd name="connsiteY74" fmla="*/ 13102 h 15127"/>
                <a:gd name="connsiteX75" fmla="*/ 5632 w 13121"/>
                <a:gd name="connsiteY75" fmla="*/ 13502 h 15127"/>
                <a:gd name="connsiteX76" fmla="*/ 5479 w 13121"/>
                <a:gd name="connsiteY76" fmla="*/ 14602 h 15127"/>
                <a:gd name="connsiteX77" fmla="*/ 5259 w 13121"/>
                <a:gd name="connsiteY77" fmla="*/ 14977 h 15127"/>
                <a:gd name="connsiteX78" fmla="*/ 4716 w 13121"/>
                <a:gd name="connsiteY78" fmla="*/ 14927 h 15127"/>
                <a:gd name="connsiteX79" fmla="*/ 4699 w 13121"/>
                <a:gd name="connsiteY79" fmla="*/ 14752 h 15127"/>
                <a:gd name="connsiteX80" fmla="*/ 4666 w 13121"/>
                <a:gd name="connsiteY80" fmla="*/ 14927 h 15127"/>
                <a:gd name="connsiteX0" fmla="*/ 4666 w 13121"/>
                <a:gd name="connsiteY0" fmla="*/ 14927 h 15127"/>
                <a:gd name="connsiteX1" fmla="*/ 4394 w 13121"/>
                <a:gd name="connsiteY1" fmla="*/ 14452 h 15127"/>
                <a:gd name="connsiteX2" fmla="*/ 3750 w 13121"/>
                <a:gd name="connsiteY2" fmla="*/ 14302 h 15127"/>
                <a:gd name="connsiteX3" fmla="*/ 3752 w 13121"/>
                <a:gd name="connsiteY3" fmla="*/ 13873 h 15127"/>
                <a:gd name="connsiteX4" fmla="*/ 3752 w 13121"/>
                <a:gd name="connsiteY4" fmla="*/ 13873 h 15127"/>
                <a:gd name="connsiteX5" fmla="*/ 3428 w 13121"/>
                <a:gd name="connsiteY5" fmla="*/ 13202 h 15127"/>
                <a:gd name="connsiteX6" fmla="*/ 3276 w 13121"/>
                <a:gd name="connsiteY6" fmla="*/ 13177 h 15127"/>
                <a:gd name="connsiteX7" fmla="*/ 2894 w 13121"/>
                <a:gd name="connsiteY7" fmla="*/ 13191 h 15127"/>
                <a:gd name="connsiteX8" fmla="*/ 2464 w 13121"/>
                <a:gd name="connsiteY8" fmla="*/ 13191 h 15127"/>
                <a:gd name="connsiteX9" fmla="*/ 2035 w 13121"/>
                <a:gd name="connsiteY9" fmla="*/ 12509 h 15127"/>
                <a:gd name="connsiteX10" fmla="*/ 2035 w 13121"/>
                <a:gd name="connsiteY10" fmla="*/ 12509 h 15127"/>
                <a:gd name="connsiteX11" fmla="*/ 1606 w 13121"/>
                <a:gd name="connsiteY11" fmla="*/ 11826 h 15127"/>
                <a:gd name="connsiteX12" fmla="*/ 1606 w 13121"/>
                <a:gd name="connsiteY12" fmla="*/ 11144 h 15127"/>
                <a:gd name="connsiteX13" fmla="*/ 1606 w 13121"/>
                <a:gd name="connsiteY13" fmla="*/ 10462 h 15127"/>
                <a:gd name="connsiteX14" fmla="*/ 1606 w 13121"/>
                <a:gd name="connsiteY14" fmla="*/ 9779 h 15127"/>
                <a:gd name="connsiteX15" fmla="*/ 1606 w 13121"/>
                <a:gd name="connsiteY15" fmla="*/ 9097 h 15127"/>
                <a:gd name="connsiteX16" fmla="*/ 1606 w 13121"/>
                <a:gd name="connsiteY16" fmla="*/ 8415 h 15127"/>
                <a:gd name="connsiteX17" fmla="*/ 1606 w 13121"/>
                <a:gd name="connsiteY17" fmla="*/ 7732 h 15127"/>
                <a:gd name="connsiteX18" fmla="*/ 2464 w 13121"/>
                <a:gd name="connsiteY18" fmla="*/ 7050 h 15127"/>
                <a:gd name="connsiteX19" fmla="*/ 2464 w 13121"/>
                <a:gd name="connsiteY19" fmla="*/ 6368 h 15127"/>
                <a:gd name="connsiteX20" fmla="*/ 2464 w 13121"/>
                <a:gd name="connsiteY20" fmla="*/ 5685 h 15127"/>
                <a:gd name="connsiteX21" fmla="*/ 2074 w 13121"/>
                <a:gd name="connsiteY21" fmla="*/ 5896 h 15127"/>
                <a:gd name="connsiteX22" fmla="*/ 1422 w 13121"/>
                <a:gd name="connsiteY22" fmla="*/ 4994 h 15127"/>
                <a:gd name="connsiteX23" fmla="*/ 1073 w 13121"/>
                <a:gd name="connsiteY23" fmla="*/ 4183 h 15127"/>
                <a:gd name="connsiteX24" fmla="*/ 173 w 13121"/>
                <a:gd name="connsiteY24" fmla="*/ 3685 h 15127"/>
                <a:gd name="connsiteX25" fmla="*/ 116 w 13121"/>
                <a:gd name="connsiteY25" fmla="*/ 2827 h 15127"/>
                <a:gd name="connsiteX26" fmla="*/ 648 w 13121"/>
                <a:gd name="connsiteY26" fmla="*/ 2078 h 15127"/>
                <a:gd name="connsiteX27" fmla="*/ 1098 w 13121"/>
                <a:gd name="connsiteY27" fmla="*/ 1085 h 15127"/>
                <a:gd name="connsiteX28" fmla="*/ 1748 w 13121"/>
                <a:gd name="connsiteY28" fmla="*/ 1225 h 15127"/>
                <a:gd name="connsiteX29" fmla="*/ 2415 w 13121"/>
                <a:gd name="connsiteY29" fmla="*/ 887 h 15127"/>
                <a:gd name="connsiteX30" fmla="*/ 3752 w 13121"/>
                <a:gd name="connsiteY30" fmla="*/ 227 h 15127"/>
                <a:gd name="connsiteX31" fmla="*/ 5039 w 13121"/>
                <a:gd name="connsiteY31" fmla="*/ 227 h 15127"/>
                <a:gd name="connsiteX32" fmla="*/ 5468 w 13121"/>
                <a:gd name="connsiteY32" fmla="*/ 1592 h 15127"/>
                <a:gd name="connsiteX33" fmla="*/ 7185 w 13121"/>
                <a:gd name="connsiteY33" fmla="*/ 2956 h 15127"/>
                <a:gd name="connsiteX34" fmla="*/ 7185 w 13121"/>
                <a:gd name="connsiteY34" fmla="*/ 3639 h 15127"/>
                <a:gd name="connsiteX35" fmla="*/ 7609 w 13121"/>
                <a:gd name="connsiteY35" fmla="*/ 3911 h 15127"/>
                <a:gd name="connsiteX36" fmla="*/ 8043 w 13121"/>
                <a:gd name="connsiteY36" fmla="*/ 3638 h 15127"/>
                <a:gd name="connsiteX37" fmla="*/ 8358 w 13121"/>
                <a:gd name="connsiteY37" fmla="*/ 4366 h 15127"/>
                <a:gd name="connsiteX38" fmla="*/ 8630 w 13121"/>
                <a:gd name="connsiteY38" fmla="*/ 4633 h 15127"/>
                <a:gd name="connsiteX39" fmla="*/ 9057 w 13121"/>
                <a:gd name="connsiteY39" fmla="*/ 3680 h 15127"/>
                <a:gd name="connsiteX40" fmla="*/ 9539 w 13121"/>
                <a:gd name="connsiteY40" fmla="*/ 4136 h 15127"/>
                <a:gd name="connsiteX41" fmla="*/ 10618 w 13121"/>
                <a:gd name="connsiteY41" fmla="*/ 2956 h 15127"/>
                <a:gd name="connsiteX42" fmla="*/ 11100 w 13121"/>
                <a:gd name="connsiteY42" fmla="*/ 3234 h 15127"/>
                <a:gd name="connsiteX43" fmla="*/ 11476 w 13121"/>
                <a:gd name="connsiteY43" fmla="*/ 2956 h 15127"/>
                <a:gd name="connsiteX44" fmla="*/ 12491 w 13121"/>
                <a:gd name="connsiteY44" fmla="*/ 3324 h 15127"/>
                <a:gd name="connsiteX45" fmla="*/ 13076 w 13121"/>
                <a:gd name="connsiteY45" fmla="*/ 4225 h 15127"/>
                <a:gd name="connsiteX46" fmla="*/ 12764 w 13121"/>
                <a:gd name="connsiteY46" fmla="*/ 5003 h 15127"/>
                <a:gd name="connsiteX47" fmla="*/ 12718 w 13121"/>
                <a:gd name="connsiteY47" fmla="*/ 6619 h 15127"/>
                <a:gd name="connsiteX48" fmla="*/ 12321 w 13121"/>
                <a:gd name="connsiteY48" fmla="*/ 6664 h 15127"/>
                <a:gd name="connsiteX49" fmla="*/ 12065 w 13121"/>
                <a:gd name="connsiteY49" fmla="*/ 7070 h 15127"/>
                <a:gd name="connsiteX50" fmla="*/ 11905 w 13121"/>
                <a:gd name="connsiteY50" fmla="*/ 7732 h 15127"/>
                <a:gd name="connsiteX51" fmla="*/ 11476 w 13121"/>
                <a:gd name="connsiteY51" fmla="*/ 8415 h 15127"/>
                <a:gd name="connsiteX52" fmla="*/ 11047 w 13121"/>
                <a:gd name="connsiteY52" fmla="*/ 9097 h 15127"/>
                <a:gd name="connsiteX53" fmla="*/ 11047 w 13121"/>
                <a:gd name="connsiteY53" fmla="*/ 10462 h 15127"/>
                <a:gd name="connsiteX54" fmla="*/ 11208 w 13121"/>
                <a:gd name="connsiteY54" fmla="*/ 11477 h 15127"/>
                <a:gd name="connsiteX55" fmla="*/ 11360 w 13121"/>
                <a:gd name="connsiteY55" fmla="*/ 12127 h 15127"/>
                <a:gd name="connsiteX56" fmla="*/ 11683 w 13121"/>
                <a:gd name="connsiteY56" fmla="*/ 12452 h 15127"/>
                <a:gd name="connsiteX57" fmla="*/ 11869 w 13121"/>
                <a:gd name="connsiteY57" fmla="*/ 12952 h 15127"/>
                <a:gd name="connsiteX58" fmla="*/ 11971 w 13121"/>
                <a:gd name="connsiteY58" fmla="*/ 13402 h 15127"/>
                <a:gd name="connsiteX59" fmla="*/ 11835 w 13121"/>
                <a:gd name="connsiteY59" fmla="*/ 14477 h 15127"/>
                <a:gd name="connsiteX60" fmla="*/ 11581 w 13121"/>
                <a:gd name="connsiteY60" fmla="*/ 14777 h 15127"/>
                <a:gd name="connsiteX61" fmla="*/ 11310 w 13121"/>
                <a:gd name="connsiteY61" fmla="*/ 15127 h 15127"/>
                <a:gd name="connsiteX62" fmla="*/ 10903 w 13121"/>
                <a:gd name="connsiteY62" fmla="*/ 14252 h 15127"/>
                <a:gd name="connsiteX63" fmla="*/ 10293 w 13121"/>
                <a:gd name="connsiteY63" fmla="*/ 14227 h 15127"/>
                <a:gd name="connsiteX64" fmla="*/ 9988 w 13121"/>
                <a:gd name="connsiteY64" fmla="*/ 13802 h 15127"/>
                <a:gd name="connsiteX65" fmla="*/ 9445 w 13121"/>
                <a:gd name="connsiteY65" fmla="*/ 14027 h 15127"/>
                <a:gd name="connsiteX66" fmla="*/ 9242 w 13121"/>
                <a:gd name="connsiteY66" fmla="*/ 13577 h 15127"/>
                <a:gd name="connsiteX67" fmla="*/ 8920 w 13121"/>
                <a:gd name="connsiteY67" fmla="*/ 12952 h 15127"/>
                <a:gd name="connsiteX68" fmla="*/ 8666 w 13121"/>
                <a:gd name="connsiteY68" fmla="*/ 12802 h 15127"/>
                <a:gd name="connsiteX69" fmla="*/ 8259 w 13121"/>
                <a:gd name="connsiteY69" fmla="*/ 12952 h 15127"/>
                <a:gd name="connsiteX70" fmla="*/ 7750 w 13121"/>
                <a:gd name="connsiteY70" fmla="*/ 12902 h 15127"/>
                <a:gd name="connsiteX71" fmla="*/ 7360 w 13121"/>
                <a:gd name="connsiteY71" fmla="*/ 12427 h 15127"/>
                <a:gd name="connsiteX72" fmla="*/ 7038 w 13121"/>
                <a:gd name="connsiteY72" fmla="*/ 12127 h 15127"/>
                <a:gd name="connsiteX73" fmla="*/ 6428 w 13121"/>
                <a:gd name="connsiteY73" fmla="*/ 12227 h 15127"/>
                <a:gd name="connsiteX74" fmla="*/ 6123 w 13121"/>
                <a:gd name="connsiteY74" fmla="*/ 12527 h 15127"/>
                <a:gd name="connsiteX75" fmla="*/ 5513 w 13121"/>
                <a:gd name="connsiteY75" fmla="*/ 13102 h 15127"/>
                <a:gd name="connsiteX76" fmla="*/ 5632 w 13121"/>
                <a:gd name="connsiteY76" fmla="*/ 13502 h 15127"/>
                <a:gd name="connsiteX77" fmla="*/ 5479 w 13121"/>
                <a:gd name="connsiteY77" fmla="*/ 14602 h 15127"/>
                <a:gd name="connsiteX78" fmla="*/ 5259 w 13121"/>
                <a:gd name="connsiteY78" fmla="*/ 14977 h 15127"/>
                <a:gd name="connsiteX79" fmla="*/ 4716 w 13121"/>
                <a:gd name="connsiteY79" fmla="*/ 14927 h 15127"/>
                <a:gd name="connsiteX80" fmla="*/ 4699 w 13121"/>
                <a:gd name="connsiteY80" fmla="*/ 14752 h 15127"/>
                <a:gd name="connsiteX81" fmla="*/ 4666 w 13121"/>
                <a:gd name="connsiteY81" fmla="*/ 14927 h 15127"/>
                <a:gd name="connsiteX0" fmla="*/ 4666 w 13121"/>
                <a:gd name="connsiteY0" fmla="*/ 14927 h 15127"/>
                <a:gd name="connsiteX1" fmla="*/ 4394 w 13121"/>
                <a:gd name="connsiteY1" fmla="*/ 14452 h 15127"/>
                <a:gd name="connsiteX2" fmla="*/ 3750 w 13121"/>
                <a:gd name="connsiteY2" fmla="*/ 14302 h 15127"/>
                <a:gd name="connsiteX3" fmla="*/ 3752 w 13121"/>
                <a:gd name="connsiteY3" fmla="*/ 13873 h 15127"/>
                <a:gd name="connsiteX4" fmla="*/ 3752 w 13121"/>
                <a:gd name="connsiteY4" fmla="*/ 13873 h 15127"/>
                <a:gd name="connsiteX5" fmla="*/ 3428 w 13121"/>
                <a:gd name="connsiteY5" fmla="*/ 13202 h 15127"/>
                <a:gd name="connsiteX6" fmla="*/ 3276 w 13121"/>
                <a:gd name="connsiteY6" fmla="*/ 13177 h 15127"/>
                <a:gd name="connsiteX7" fmla="*/ 2894 w 13121"/>
                <a:gd name="connsiteY7" fmla="*/ 13191 h 15127"/>
                <a:gd name="connsiteX8" fmla="*/ 2464 w 13121"/>
                <a:gd name="connsiteY8" fmla="*/ 13191 h 15127"/>
                <a:gd name="connsiteX9" fmla="*/ 2035 w 13121"/>
                <a:gd name="connsiteY9" fmla="*/ 12509 h 15127"/>
                <a:gd name="connsiteX10" fmla="*/ 2035 w 13121"/>
                <a:gd name="connsiteY10" fmla="*/ 12509 h 15127"/>
                <a:gd name="connsiteX11" fmla="*/ 1606 w 13121"/>
                <a:gd name="connsiteY11" fmla="*/ 11826 h 15127"/>
                <a:gd name="connsiteX12" fmla="*/ 1606 w 13121"/>
                <a:gd name="connsiteY12" fmla="*/ 11144 h 15127"/>
                <a:gd name="connsiteX13" fmla="*/ 1606 w 13121"/>
                <a:gd name="connsiteY13" fmla="*/ 10462 h 15127"/>
                <a:gd name="connsiteX14" fmla="*/ 1606 w 13121"/>
                <a:gd name="connsiteY14" fmla="*/ 9779 h 15127"/>
                <a:gd name="connsiteX15" fmla="*/ 1606 w 13121"/>
                <a:gd name="connsiteY15" fmla="*/ 9097 h 15127"/>
                <a:gd name="connsiteX16" fmla="*/ 1606 w 13121"/>
                <a:gd name="connsiteY16" fmla="*/ 8415 h 15127"/>
                <a:gd name="connsiteX17" fmla="*/ 1606 w 13121"/>
                <a:gd name="connsiteY17" fmla="*/ 7732 h 15127"/>
                <a:gd name="connsiteX18" fmla="*/ 2464 w 13121"/>
                <a:gd name="connsiteY18" fmla="*/ 7050 h 15127"/>
                <a:gd name="connsiteX19" fmla="*/ 2464 w 13121"/>
                <a:gd name="connsiteY19" fmla="*/ 6368 h 15127"/>
                <a:gd name="connsiteX20" fmla="*/ 2464 w 13121"/>
                <a:gd name="connsiteY20" fmla="*/ 5685 h 15127"/>
                <a:gd name="connsiteX21" fmla="*/ 2074 w 13121"/>
                <a:gd name="connsiteY21" fmla="*/ 5896 h 15127"/>
                <a:gd name="connsiteX22" fmla="*/ 1422 w 13121"/>
                <a:gd name="connsiteY22" fmla="*/ 4994 h 15127"/>
                <a:gd name="connsiteX23" fmla="*/ 1073 w 13121"/>
                <a:gd name="connsiteY23" fmla="*/ 4183 h 15127"/>
                <a:gd name="connsiteX24" fmla="*/ 173 w 13121"/>
                <a:gd name="connsiteY24" fmla="*/ 3685 h 15127"/>
                <a:gd name="connsiteX25" fmla="*/ 116 w 13121"/>
                <a:gd name="connsiteY25" fmla="*/ 2827 h 15127"/>
                <a:gd name="connsiteX26" fmla="*/ 648 w 13121"/>
                <a:gd name="connsiteY26" fmla="*/ 2078 h 15127"/>
                <a:gd name="connsiteX27" fmla="*/ 1098 w 13121"/>
                <a:gd name="connsiteY27" fmla="*/ 1085 h 15127"/>
                <a:gd name="connsiteX28" fmla="*/ 1748 w 13121"/>
                <a:gd name="connsiteY28" fmla="*/ 1225 h 15127"/>
                <a:gd name="connsiteX29" fmla="*/ 1940 w 13121"/>
                <a:gd name="connsiteY29" fmla="*/ 730 h 15127"/>
                <a:gd name="connsiteX30" fmla="*/ 3752 w 13121"/>
                <a:gd name="connsiteY30" fmla="*/ 227 h 15127"/>
                <a:gd name="connsiteX31" fmla="*/ 5039 w 13121"/>
                <a:gd name="connsiteY31" fmla="*/ 227 h 15127"/>
                <a:gd name="connsiteX32" fmla="*/ 5468 w 13121"/>
                <a:gd name="connsiteY32" fmla="*/ 1592 h 15127"/>
                <a:gd name="connsiteX33" fmla="*/ 7185 w 13121"/>
                <a:gd name="connsiteY33" fmla="*/ 2956 h 15127"/>
                <a:gd name="connsiteX34" fmla="*/ 7185 w 13121"/>
                <a:gd name="connsiteY34" fmla="*/ 3639 h 15127"/>
                <a:gd name="connsiteX35" fmla="*/ 7609 w 13121"/>
                <a:gd name="connsiteY35" fmla="*/ 3911 h 15127"/>
                <a:gd name="connsiteX36" fmla="*/ 8043 w 13121"/>
                <a:gd name="connsiteY36" fmla="*/ 3638 h 15127"/>
                <a:gd name="connsiteX37" fmla="*/ 8358 w 13121"/>
                <a:gd name="connsiteY37" fmla="*/ 4366 h 15127"/>
                <a:gd name="connsiteX38" fmla="*/ 8630 w 13121"/>
                <a:gd name="connsiteY38" fmla="*/ 4633 h 15127"/>
                <a:gd name="connsiteX39" fmla="*/ 9057 w 13121"/>
                <a:gd name="connsiteY39" fmla="*/ 3680 h 15127"/>
                <a:gd name="connsiteX40" fmla="*/ 9539 w 13121"/>
                <a:gd name="connsiteY40" fmla="*/ 4136 h 15127"/>
                <a:gd name="connsiteX41" fmla="*/ 10618 w 13121"/>
                <a:gd name="connsiteY41" fmla="*/ 2956 h 15127"/>
                <a:gd name="connsiteX42" fmla="*/ 11100 w 13121"/>
                <a:gd name="connsiteY42" fmla="*/ 3234 h 15127"/>
                <a:gd name="connsiteX43" fmla="*/ 11476 w 13121"/>
                <a:gd name="connsiteY43" fmla="*/ 2956 h 15127"/>
                <a:gd name="connsiteX44" fmla="*/ 12491 w 13121"/>
                <a:gd name="connsiteY44" fmla="*/ 3324 h 15127"/>
                <a:gd name="connsiteX45" fmla="*/ 13076 w 13121"/>
                <a:gd name="connsiteY45" fmla="*/ 4225 h 15127"/>
                <a:gd name="connsiteX46" fmla="*/ 12764 w 13121"/>
                <a:gd name="connsiteY46" fmla="*/ 5003 h 15127"/>
                <a:gd name="connsiteX47" fmla="*/ 12718 w 13121"/>
                <a:gd name="connsiteY47" fmla="*/ 6619 h 15127"/>
                <a:gd name="connsiteX48" fmla="*/ 12321 w 13121"/>
                <a:gd name="connsiteY48" fmla="*/ 6664 h 15127"/>
                <a:gd name="connsiteX49" fmla="*/ 12065 w 13121"/>
                <a:gd name="connsiteY49" fmla="*/ 7070 h 15127"/>
                <a:gd name="connsiteX50" fmla="*/ 11905 w 13121"/>
                <a:gd name="connsiteY50" fmla="*/ 7732 h 15127"/>
                <a:gd name="connsiteX51" fmla="*/ 11476 w 13121"/>
                <a:gd name="connsiteY51" fmla="*/ 8415 h 15127"/>
                <a:gd name="connsiteX52" fmla="*/ 11047 w 13121"/>
                <a:gd name="connsiteY52" fmla="*/ 9097 h 15127"/>
                <a:gd name="connsiteX53" fmla="*/ 11047 w 13121"/>
                <a:gd name="connsiteY53" fmla="*/ 10462 h 15127"/>
                <a:gd name="connsiteX54" fmla="*/ 11208 w 13121"/>
                <a:gd name="connsiteY54" fmla="*/ 11477 h 15127"/>
                <a:gd name="connsiteX55" fmla="*/ 11360 w 13121"/>
                <a:gd name="connsiteY55" fmla="*/ 12127 h 15127"/>
                <a:gd name="connsiteX56" fmla="*/ 11683 w 13121"/>
                <a:gd name="connsiteY56" fmla="*/ 12452 h 15127"/>
                <a:gd name="connsiteX57" fmla="*/ 11869 w 13121"/>
                <a:gd name="connsiteY57" fmla="*/ 12952 h 15127"/>
                <a:gd name="connsiteX58" fmla="*/ 11971 w 13121"/>
                <a:gd name="connsiteY58" fmla="*/ 13402 h 15127"/>
                <a:gd name="connsiteX59" fmla="*/ 11835 w 13121"/>
                <a:gd name="connsiteY59" fmla="*/ 14477 h 15127"/>
                <a:gd name="connsiteX60" fmla="*/ 11581 w 13121"/>
                <a:gd name="connsiteY60" fmla="*/ 14777 h 15127"/>
                <a:gd name="connsiteX61" fmla="*/ 11310 w 13121"/>
                <a:gd name="connsiteY61" fmla="*/ 15127 h 15127"/>
                <a:gd name="connsiteX62" fmla="*/ 10903 w 13121"/>
                <a:gd name="connsiteY62" fmla="*/ 14252 h 15127"/>
                <a:gd name="connsiteX63" fmla="*/ 10293 w 13121"/>
                <a:gd name="connsiteY63" fmla="*/ 14227 h 15127"/>
                <a:gd name="connsiteX64" fmla="*/ 9988 w 13121"/>
                <a:gd name="connsiteY64" fmla="*/ 13802 h 15127"/>
                <a:gd name="connsiteX65" fmla="*/ 9445 w 13121"/>
                <a:gd name="connsiteY65" fmla="*/ 14027 h 15127"/>
                <a:gd name="connsiteX66" fmla="*/ 9242 w 13121"/>
                <a:gd name="connsiteY66" fmla="*/ 13577 h 15127"/>
                <a:gd name="connsiteX67" fmla="*/ 8920 w 13121"/>
                <a:gd name="connsiteY67" fmla="*/ 12952 h 15127"/>
                <a:gd name="connsiteX68" fmla="*/ 8666 w 13121"/>
                <a:gd name="connsiteY68" fmla="*/ 12802 h 15127"/>
                <a:gd name="connsiteX69" fmla="*/ 8259 w 13121"/>
                <a:gd name="connsiteY69" fmla="*/ 12952 h 15127"/>
                <a:gd name="connsiteX70" fmla="*/ 7750 w 13121"/>
                <a:gd name="connsiteY70" fmla="*/ 12902 h 15127"/>
                <a:gd name="connsiteX71" fmla="*/ 7360 w 13121"/>
                <a:gd name="connsiteY71" fmla="*/ 12427 h 15127"/>
                <a:gd name="connsiteX72" fmla="*/ 7038 w 13121"/>
                <a:gd name="connsiteY72" fmla="*/ 12127 h 15127"/>
                <a:gd name="connsiteX73" fmla="*/ 6428 w 13121"/>
                <a:gd name="connsiteY73" fmla="*/ 12227 h 15127"/>
                <a:gd name="connsiteX74" fmla="*/ 6123 w 13121"/>
                <a:gd name="connsiteY74" fmla="*/ 12527 h 15127"/>
                <a:gd name="connsiteX75" fmla="*/ 5513 w 13121"/>
                <a:gd name="connsiteY75" fmla="*/ 13102 h 15127"/>
                <a:gd name="connsiteX76" fmla="*/ 5632 w 13121"/>
                <a:gd name="connsiteY76" fmla="*/ 13502 h 15127"/>
                <a:gd name="connsiteX77" fmla="*/ 5479 w 13121"/>
                <a:gd name="connsiteY77" fmla="*/ 14602 h 15127"/>
                <a:gd name="connsiteX78" fmla="*/ 5259 w 13121"/>
                <a:gd name="connsiteY78" fmla="*/ 14977 h 15127"/>
                <a:gd name="connsiteX79" fmla="*/ 4716 w 13121"/>
                <a:gd name="connsiteY79" fmla="*/ 14927 h 15127"/>
                <a:gd name="connsiteX80" fmla="*/ 4699 w 13121"/>
                <a:gd name="connsiteY80" fmla="*/ 14752 h 15127"/>
                <a:gd name="connsiteX81" fmla="*/ 4666 w 13121"/>
                <a:gd name="connsiteY81" fmla="*/ 14927 h 15127"/>
                <a:gd name="connsiteX0" fmla="*/ 4666 w 13121"/>
                <a:gd name="connsiteY0" fmla="*/ 15078 h 15278"/>
                <a:gd name="connsiteX1" fmla="*/ 4394 w 13121"/>
                <a:gd name="connsiteY1" fmla="*/ 14603 h 15278"/>
                <a:gd name="connsiteX2" fmla="*/ 3750 w 13121"/>
                <a:gd name="connsiteY2" fmla="*/ 14453 h 15278"/>
                <a:gd name="connsiteX3" fmla="*/ 3752 w 13121"/>
                <a:gd name="connsiteY3" fmla="*/ 14024 h 15278"/>
                <a:gd name="connsiteX4" fmla="*/ 3752 w 13121"/>
                <a:gd name="connsiteY4" fmla="*/ 14024 h 15278"/>
                <a:gd name="connsiteX5" fmla="*/ 3428 w 13121"/>
                <a:gd name="connsiteY5" fmla="*/ 13353 h 15278"/>
                <a:gd name="connsiteX6" fmla="*/ 3276 w 13121"/>
                <a:gd name="connsiteY6" fmla="*/ 13328 h 15278"/>
                <a:gd name="connsiteX7" fmla="*/ 2894 w 13121"/>
                <a:gd name="connsiteY7" fmla="*/ 13342 h 15278"/>
                <a:gd name="connsiteX8" fmla="*/ 2464 w 13121"/>
                <a:gd name="connsiteY8" fmla="*/ 13342 h 15278"/>
                <a:gd name="connsiteX9" fmla="*/ 2035 w 13121"/>
                <a:gd name="connsiteY9" fmla="*/ 12660 h 15278"/>
                <a:gd name="connsiteX10" fmla="*/ 2035 w 13121"/>
                <a:gd name="connsiteY10" fmla="*/ 12660 h 15278"/>
                <a:gd name="connsiteX11" fmla="*/ 1606 w 13121"/>
                <a:gd name="connsiteY11" fmla="*/ 11977 h 15278"/>
                <a:gd name="connsiteX12" fmla="*/ 1606 w 13121"/>
                <a:gd name="connsiteY12" fmla="*/ 11295 h 15278"/>
                <a:gd name="connsiteX13" fmla="*/ 1606 w 13121"/>
                <a:gd name="connsiteY13" fmla="*/ 10613 h 15278"/>
                <a:gd name="connsiteX14" fmla="*/ 1606 w 13121"/>
                <a:gd name="connsiteY14" fmla="*/ 9930 h 15278"/>
                <a:gd name="connsiteX15" fmla="*/ 1606 w 13121"/>
                <a:gd name="connsiteY15" fmla="*/ 9248 h 15278"/>
                <a:gd name="connsiteX16" fmla="*/ 1606 w 13121"/>
                <a:gd name="connsiteY16" fmla="*/ 8566 h 15278"/>
                <a:gd name="connsiteX17" fmla="*/ 1606 w 13121"/>
                <a:gd name="connsiteY17" fmla="*/ 7883 h 15278"/>
                <a:gd name="connsiteX18" fmla="*/ 2464 w 13121"/>
                <a:gd name="connsiteY18" fmla="*/ 7201 h 15278"/>
                <a:gd name="connsiteX19" fmla="*/ 2464 w 13121"/>
                <a:gd name="connsiteY19" fmla="*/ 6519 h 15278"/>
                <a:gd name="connsiteX20" fmla="*/ 2464 w 13121"/>
                <a:gd name="connsiteY20" fmla="*/ 5836 h 15278"/>
                <a:gd name="connsiteX21" fmla="*/ 2074 w 13121"/>
                <a:gd name="connsiteY21" fmla="*/ 6047 h 15278"/>
                <a:gd name="connsiteX22" fmla="*/ 1422 w 13121"/>
                <a:gd name="connsiteY22" fmla="*/ 5145 h 15278"/>
                <a:gd name="connsiteX23" fmla="*/ 1073 w 13121"/>
                <a:gd name="connsiteY23" fmla="*/ 4334 h 15278"/>
                <a:gd name="connsiteX24" fmla="*/ 173 w 13121"/>
                <a:gd name="connsiteY24" fmla="*/ 3836 h 15278"/>
                <a:gd name="connsiteX25" fmla="*/ 116 w 13121"/>
                <a:gd name="connsiteY25" fmla="*/ 2978 h 15278"/>
                <a:gd name="connsiteX26" fmla="*/ 648 w 13121"/>
                <a:gd name="connsiteY26" fmla="*/ 2229 h 15278"/>
                <a:gd name="connsiteX27" fmla="*/ 1098 w 13121"/>
                <a:gd name="connsiteY27" fmla="*/ 1236 h 15278"/>
                <a:gd name="connsiteX28" fmla="*/ 1748 w 13121"/>
                <a:gd name="connsiteY28" fmla="*/ 1376 h 15278"/>
                <a:gd name="connsiteX29" fmla="*/ 1940 w 13121"/>
                <a:gd name="connsiteY29" fmla="*/ 881 h 15278"/>
                <a:gd name="connsiteX30" fmla="*/ 3522 w 13121"/>
                <a:gd name="connsiteY30" fmla="*/ 0 h 15278"/>
                <a:gd name="connsiteX31" fmla="*/ 5039 w 13121"/>
                <a:gd name="connsiteY31" fmla="*/ 378 h 15278"/>
                <a:gd name="connsiteX32" fmla="*/ 5468 w 13121"/>
                <a:gd name="connsiteY32" fmla="*/ 1743 h 15278"/>
                <a:gd name="connsiteX33" fmla="*/ 7185 w 13121"/>
                <a:gd name="connsiteY33" fmla="*/ 3107 h 15278"/>
                <a:gd name="connsiteX34" fmla="*/ 7185 w 13121"/>
                <a:gd name="connsiteY34" fmla="*/ 3790 h 15278"/>
                <a:gd name="connsiteX35" fmla="*/ 7609 w 13121"/>
                <a:gd name="connsiteY35" fmla="*/ 4062 h 15278"/>
                <a:gd name="connsiteX36" fmla="*/ 8043 w 13121"/>
                <a:gd name="connsiteY36" fmla="*/ 3789 h 15278"/>
                <a:gd name="connsiteX37" fmla="*/ 8358 w 13121"/>
                <a:gd name="connsiteY37" fmla="*/ 4517 h 15278"/>
                <a:gd name="connsiteX38" fmla="*/ 8630 w 13121"/>
                <a:gd name="connsiteY38" fmla="*/ 4784 h 15278"/>
                <a:gd name="connsiteX39" fmla="*/ 9057 w 13121"/>
                <a:gd name="connsiteY39" fmla="*/ 3831 h 15278"/>
                <a:gd name="connsiteX40" fmla="*/ 9539 w 13121"/>
                <a:gd name="connsiteY40" fmla="*/ 4287 h 15278"/>
                <a:gd name="connsiteX41" fmla="*/ 10618 w 13121"/>
                <a:gd name="connsiteY41" fmla="*/ 3107 h 15278"/>
                <a:gd name="connsiteX42" fmla="*/ 11100 w 13121"/>
                <a:gd name="connsiteY42" fmla="*/ 3385 h 15278"/>
                <a:gd name="connsiteX43" fmla="*/ 11476 w 13121"/>
                <a:gd name="connsiteY43" fmla="*/ 3107 h 15278"/>
                <a:gd name="connsiteX44" fmla="*/ 12491 w 13121"/>
                <a:gd name="connsiteY44" fmla="*/ 3475 h 15278"/>
                <a:gd name="connsiteX45" fmla="*/ 13076 w 13121"/>
                <a:gd name="connsiteY45" fmla="*/ 4376 h 15278"/>
                <a:gd name="connsiteX46" fmla="*/ 12764 w 13121"/>
                <a:gd name="connsiteY46" fmla="*/ 5154 h 15278"/>
                <a:gd name="connsiteX47" fmla="*/ 12718 w 13121"/>
                <a:gd name="connsiteY47" fmla="*/ 6770 h 15278"/>
                <a:gd name="connsiteX48" fmla="*/ 12321 w 13121"/>
                <a:gd name="connsiteY48" fmla="*/ 6815 h 15278"/>
                <a:gd name="connsiteX49" fmla="*/ 12065 w 13121"/>
                <a:gd name="connsiteY49" fmla="*/ 7221 h 15278"/>
                <a:gd name="connsiteX50" fmla="*/ 11905 w 13121"/>
                <a:gd name="connsiteY50" fmla="*/ 7883 h 15278"/>
                <a:gd name="connsiteX51" fmla="*/ 11476 w 13121"/>
                <a:gd name="connsiteY51" fmla="*/ 8566 h 15278"/>
                <a:gd name="connsiteX52" fmla="*/ 11047 w 13121"/>
                <a:gd name="connsiteY52" fmla="*/ 9248 h 15278"/>
                <a:gd name="connsiteX53" fmla="*/ 11047 w 13121"/>
                <a:gd name="connsiteY53" fmla="*/ 10613 h 15278"/>
                <a:gd name="connsiteX54" fmla="*/ 11208 w 13121"/>
                <a:gd name="connsiteY54" fmla="*/ 11628 h 15278"/>
                <a:gd name="connsiteX55" fmla="*/ 11360 w 13121"/>
                <a:gd name="connsiteY55" fmla="*/ 12278 h 15278"/>
                <a:gd name="connsiteX56" fmla="*/ 11683 w 13121"/>
                <a:gd name="connsiteY56" fmla="*/ 12603 h 15278"/>
                <a:gd name="connsiteX57" fmla="*/ 11869 w 13121"/>
                <a:gd name="connsiteY57" fmla="*/ 13103 h 15278"/>
                <a:gd name="connsiteX58" fmla="*/ 11971 w 13121"/>
                <a:gd name="connsiteY58" fmla="*/ 13553 h 15278"/>
                <a:gd name="connsiteX59" fmla="*/ 11835 w 13121"/>
                <a:gd name="connsiteY59" fmla="*/ 14628 h 15278"/>
                <a:gd name="connsiteX60" fmla="*/ 11581 w 13121"/>
                <a:gd name="connsiteY60" fmla="*/ 14928 h 15278"/>
                <a:gd name="connsiteX61" fmla="*/ 11310 w 13121"/>
                <a:gd name="connsiteY61" fmla="*/ 15278 h 15278"/>
                <a:gd name="connsiteX62" fmla="*/ 10903 w 13121"/>
                <a:gd name="connsiteY62" fmla="*/ 14403 h 15278"/>
                <a:gd name="connsiteX63" fmla="*/ 10293 w 13121"/>
                <a:gd name="connsiteY63" fmla="*/ 14378 h 15278"/>
                <a:gd name="connsiteX64" fmla="*/ 9988 w 13121"/>
                <a:gd name="connsiteY64" fmla="*/ 13953 h 15278"/>
                <a:gd name="connsiteX65" fmla="*/ 9445 w 13121"/>
                <a:gd name="connsiteY65" fmla="*/ 14178 h 15278"/>
                <a:gd name="connsiteX66" fmla="*/ 9242 w 13121"/>
                <a:gd name="connsiteY66" fmla="*/ 13728 h 15278"/>
                <a:gd name="connsiteX67" fmla="*/ 8920 w 13121"/>
                <a:gd name="connsiteY67" fmla="*/ 13103 h 15278"/>
                <a:gd name="connsiteX68" fmla="*/ 8666 w 13121"/>
                <a:gd name="connsiteY68" fmla="*/ 12953 h 15278"/>
                <a:gd name="connsiteX69" fmla="*/ 8259 w 13121"/>
                <a:gd name="connsiteY69" fmla="*/ 13103 h 15278"/>
                <a:gd name="connsiteX70" fmla="*/ 7750 w 13121"/>
                <a:gd name="connsiteY70" fmla="*/ 13053 h 15278"/>
                <a:gd name="connsiteX71" fmla="*/ 7360 w 13121"/>
                <a:gd name="connsiteY71" fmla="*/ 12578 h 15278"/>
                <a:gd name="connsiteX72" fmla="*/ 7038 w 13121"/>
                <a:gd name="connsiteY72" fmla="*/ 12278 h 15278"/>
                <a:gd name="connsiteX73" fmla="*/ 6428 w 13121"/>
                <a:gd name="connsiteY73" fmla="*/ 12378 h 15278"/>
                <a:gd name="connsiteX74" fmla="*/ 6123 w 13121"/>
                <a:gd name="connsiteY74" fmla="*/ 12678 h 15278"/>
                <a:gd name="connsiteX75" fmla="*/ 5513 w 13121"/>
                <a:gd name="connsiteY75" fmla="*/ 13253 h 15278"/>
                <a:gd name="connsiteX76" fmla="*/ 5632 w 13121"/>
                <a:gd name="connsiteY76" fmla="*/ 13653 h 15278"/>
                <a:gd name="connsiteX77" fmla="*/ 5479 w 13121"/>
                <a:gd name="connsiteY77" fmla="*/ 14753 h 15278"/>
                <a:gd name="connsiteX78" fmla="*/ 5259 w 13121"/>
                <a:gd name="connsiteY78" fmla="*/ 15128 h 15278"/>
                <a:gd name="connsiteX79" fmla="*/ 4716 w 13121"/>
                <a:gd name="connsiteY79" fmla="*/ 15078 h 15278"/>
                <a:gd name="connsiteX80" fmla="*/ 4699 w 13121"/>
                <a:gd name="connsiteY80" fmla="*/ 14903 h 15278"/>
                <a:gd name="connsiteX81" fmla="*/ 4666 w 13121"/>
                <a:gd name="connsiteY81" fmla="*/ 15078 h 15278"/>
                <a:gd name="connsiteX0" fmla="*/ 4666 w 13121"/>
                <a:gd name="connsiteY0" fmla="*/ 15096 h 15296"/>
                <a:gd name="connsiteX1" fmla="*/ 4394 w 13121"/>
                <a:gd name="connsiteY1" fmla="*/ 14621 h 15296"/>
                <a:gd name="connsiteX2" fmla="*/ 3750 w 13121"/>
                <a:gd name="connsiteY2" fmla="*/ 14471 h 15296"/>
                <a:gd name="connsiteX3" fmla="*/ 3752 w 13121"/>
                <a:gd name="connsiteY3" fmla="*/ 14042 h 15296"/>
                <a:gd name="connsiteX4" fmla="*/ 3752 w 13121"/>
                <a:gd name="connsiteY4" fmla="*/ 14042 h 15296"/>
                <a:gd name="connsiteX5" fmla="*/ 3428 w 13121"/>
                <a:gd name="connsiteY5" fmla="*/ 13371 h 15296"/>
                <a:gd name="connsiteX6" fmla="*/ 3276 w 13121"/>
                <a:gd name="connsiteY6" fmla="*/ 13346 h 15296"/>
                <a:gd name="connsiteX7" fmla="*/ 2894 w 13121"/>
                <a:gd name="connsiteY7" fmla="*/ 13360 h 15296"/>
                <a:gd name="connsiteX8" fmla="*/ 2464 w 13121"/>
                <a:gd name="connsiteY8" fmla="*/ 13360 h 15296"/>
                <a:gd name="connsiteX9" fmla="*/ 2035 w 13121"/>
                <a:gd name="connsiteY9" fmla="*/ 12678 h 15296"/>
                <a:gd name="connsiteX10" fmla="*/ 2035 w 13121"/>
                <a:gd name="connsiteY10" fmla="*/ 12678 h 15296"/>
                <a:gd name="connsiteX11" fmla="*/ 1606 w 13121"/>
                <a:gd name="connsiteY11" fmla="*/ 11995 h 15296"/>
                <a:gd name="connsiteX12" fmla="*/ 1606 w 13121"/>
                <a:gd name="connsiteY12" fmla="*/ 11313 h 15296"/>
                <a:gd name="connsiteX13" fmla="*/ 1606 w 13121"/>
                <a:gd name="connsiteY13" fmla="*/ 10631 h 15296"/>
                <a:gd name="connsiteX14" fmla="*/ 1606 w 13121"/>
                <a:gd name="connsiteY14" fmla="*/ 9948 h 15296"/>
                <a:gd name="connsiteX15" fmla="*/ 1606 w 13121"/>
                <a:gd name="connsiteY15" fmla="*/ 9266 h 15296"/>
                <a:gd name="connsiteX16" fmla="*/ 1606 w 13121"/>
                <a:gd name="connsiteY16" fmla="*/ 8584 h 15296"/>
                <a:gd name="connsiteX17" fmla="*/ 1606 w 13121"/>
                <a:gd name="connsiteY17" fmla="*/ 7901 h 15296"/>
                <a:gd name="connsiteX18" fmla="*/ 2464 w 13121"/>
                <a:gd name="connsiteY18" fmla="*/ 7219 h 15296"/>
                <a:gd name="connsiteX19" fmla="*/ 2464 w 13121"/>
                <a:gd name="connsiteY19" fmla="*/ 6537 h 15296"/>
                <a:gd name="connsiteX20" fmla="*/ 2464 w 13121"/>
                <a:gd name="connsiteY20" fmla="*/ 5854 h 15296"/>
                <a:gd name="connsiteX21" fmla="*/ 2074 w 13121"/>
                <a:gd name="connsiteY21" fmla="*/ 6065 h 15296"/>
                <a:gd name="connsiteX22" fmla="*/ 1422 w 13121"/>
                <a:gd name="connsiteY22" fmla="*/ 5163 h 15296"/>
                <a:gd name="connsiteX23" fmla="*/ 1073 w 13121"/>
                <a:gd name="connsiteY23" fmla="*/ 4352 h 15296"/>
                <a:gd name="connsiteX24" fmla="*/ 173 w 13121"/>
                <a:gd name="connsiteY24" fmla="*/ 3854 h 15296"/>
                <a:gd name="connsiteX25" fmla="*/ 116 w 13121"/>
                <a:gd name="connsiteY25" fmla="*/ 2996 h 15296"/>
                <a:gd name="connsiteX26" fmla="*/ 648 w 13121"/>
                <a:gd name="connsiteY26" fmla="*/ 2247 h 15296"/>
                <a:gd name="connsiteX27" fmla="*/ 1098 w 13121"/>
                <a:gd name="connsiteY27" fmla="*/ 1254 h 15296"/>
                <a:gd name="connsiteX28" fmla="*/ 1748 w 13121"/>
                <a:gd name="connsiteY28" fmla="*/ 1394 h 15296"/>
                <a:gd name="connsiteX29" fmla="*/ 1940 w 13121"/>
                <a:gd name="connsiteY29" fmla="*/ 899 h 15296"/>
                <a:gd name="connsiteX30" fmla="*/ 2784 w 13121"/>
                <a:gd name="connsiteY30" fmla="*/ 289 h 15296"/>
                <a:gd name="connsiteX31" fmla="*/ 3522 w 13121"/>
                <a:gd name="connsiteY31" fmla="*/ 18 h 15296"/>
                <a:gd name="connsiteX32" fmla="*/ 5039 w 13121"/>
                <a:gd name="connsiteY32" fmla="*/ 396 h 15296"/>
                <a:gd name="connsiteX33" fmla="*/ 5468 w 13121"/>
                <a:gd name="connsiteY33" fmla="*/ 1761 h 15296"/>
                <a:gd name="connsiteX34" fmla="*/ 7185 w 13121"/>
                <a:gd name="connsiteY34" fmla="*/ 3125 h 15296"/>
                <a:gd name="connsiteX35" fmla="*/ 7185 w 13121"/>
                <a:gd name="connsiteY35" fmla="*/ 3808 h 15296"/>
                <a:gd name="connsiteX36" fmla="*/ 7609 w 13121"/>
                <a:gd name="connsiteY36" fmla="*/ 4080 h 15296"/>
                <a:gd name="connsiteX37" fmla="*/ 8043 w 13121"/>
                <a:gd name="connsiteY37" fmla="*/ 3807 h 15296"/>
                <a:gd name="connsiteX38" fmla="*/ 8358 w 13121"/>
                <a:gd name="connsiteY38" fmla="*/ 4535 h 15296"/>
                <a:gd name="connsiteX39" fmla="*/ 8630 w 13121"/>
                <a:gd name="connsiteY39" fmla="*/ 4802 h 15296"/>
                <a:gd name="connsiteX40" fmla="*/ 9057 w 13121"/>
                <a:gd name="connsiteY40" fmla="*/ 3849 h 15296"/>
                <a:gd name="connsiteX41" fmla="*/ 9539 w 13121"/>
                <a:gd name="connsiteY41" fmla="*/ 4305 h 15296"/>
                <a:gd name="connsiteX42" fmla="*/ 10618 w 13121"/>
                <a:gd name="connsiteY42" fmla="*/ 3125 h 15296"/>
                <a:gd name="connsiteX43" fmla="*/ 11100 w 13121"/>
                <a:gd name="connsiteY43" fmla="*/ 3403 h 15296"/>
                <a:gd name="connsiteX44" fmla="*/ 11476 w 13121"/>
                <a:gd name="connsiteY44" fmla="*/ 3125 h 15296"/>
                <a:gd name="connsiteX45" fmla="*/ 12491 w 13121"/>
                <a:gd name="connsiteY45" fmla="*/ 3493 h 15296"/>
                <a:gd name="connsiteX46" fmla="*/ 13076 w 13121"/>
                <a:gd name="connsiteY46" fmla="*/ 4394 h 15296"/>
                <a:gd name="connsiteX47" fmla="*/ 12764 w 13121"/>
                <a:gd name="connsiteY47" fmla="*/ 5172 h 15296"/>
                <a:gd name="connsiteX48" fmla="*/ 12718 w 13121"/>
                <a:gd name="connsiteY48" fmla="*/ 6788 h 15296"/>
                <a:gd name="connsiteX49" fmla="*/ 12321 w 13121"/>
                <a:gd name="connsiteY49" fmla="*/ 6833 h 15296"/>
                <a:gd name="connsiteX50" fmla="*/ 12065 w 13121"/>
                <a:gd name="connsiteY50" fmla="*/ 7239 h 15296"/>
                <a:gd name="connsiteX51" fmla="*/ 11905 w 13121"/>
                <a:gd name="connsiteY51" fmla="*/ 7901 h 15296"/>
                <a:gd name="connsiteX52" fmla="*/ 11476 w 13121"/>
                <a:gd name="connsiteY52" fmla="*/ 8584 h 15296"/>
                <a:gd name="connsiteX53" fmla="*/ 11047 w 13121"/>
                <a:gd name="connsiteY53" fmla="*/ 9266 h 15296"/>
                <a:gd name="connsiteX54" fmla="*/ 11047 w 13121"/>
                <a:gd name="connsiteY54" fmla="*/ 10631 h 15296"/>
                <a:gd name="connsiteX55" fmla="*/ 11208 w 13121"/>
                <a:gd name="connsiteY55" fmla="*/ 11646 h 15296"/>
                <a:gd name="connsiteX56" fmla="*/ 11360 w 13121"/>
                <a:gd name="connsiteY56" fmla="*/ 12296 h 15296"/>
                <a:gd name="connsiteX57" fmla="*/ 11683 w 13121"/>
                <a:gd name="connsiteY57" fmla="*/ 12621 h 15296"/>
                <a:gd name="connsiteX58" fmla="*/ 11869 w 13121"/>
                <a:gd name="connsiteY58" fmla="*/ 13121 h 15296"/>
                <a:gd name="connsiteX59" fmla="*/ 11971 w 13121"/>
                <a:gd name="connsiteY59" fmla="*/ 13571 h 15296"/>
                <a:gd name="connsiteX60" fmla="*/ 11835 w 13121"/>
                <a:gd name="connsiteY60" fmla="*/ 14646 h 15296"/>
                <a:gd name="connsiteX61" fmla="*/ 11581 w 13121"/>
                <a:gd name="connsiteY61" fmla="*/ 14946 h 15296"/>
                <a:gd name="connsiteX62" fmla="*/ 11310 w 13121"/>
                <a:gd name="connsiteY62" fmla="*/ 15296 h 15296"/>
                <a:gd name="connsiteX63" fmla="*/ 10903 w 13121"/>
                <a:gd name="connsiteY63" fmla="*/ 14421 h 15296"/>
                <a:gd name="connsiteX64" fmla="*/ 10293 w 13121"/>
                <a:gd name="connsiteY64" fmla="*/ 14396 h 15296"/>
                <a:gd name="connsiteX65" fmla="*/ 9988 w 13121"/>
                <a:gd name="connsiteY65" fmla="*/ 13971 h 15296"/>
                <a:gd name="connsiteX66" fmla="*/ 9445 w 13121"/>
                <a:gd name="connsiteY66" fmla="*/ 14196 h 15296"/>
                <a:gd name="connsiteX67" fmla="*/ 9242 w 13121"/>
                <a:gd name="connsiteY67" fmla="*/ 13746 h 15296"/>
                <a:gd name="connsiteX68" fmla="*/ 8920 w 13121"/>
                <a:gd name="connsiteY68" fmla="*/ 13121 h 15296"/>
                <a:gd name="connsiteX69" fmla="*/ 8666 w 13121"/>
                <a:gd name="connsiteY69" fmla="*/ 12971 h 15296"/>
                <a:gd name="connsiteX70" fmla="*/ 8259 w 13121"/>
                <a:gd name="connsiteY70" fmla="*/ 13121 h 15296"/>
                <a:gd name="connsiteX71" fmla="*/ 7750 w 13121"/>
                <a:gd name="connsiteY71" fmla="*/ 13071 h 15296"/>
                <a:gd name="connsiteX72" fmla="*/ 7360 w 13121"/>
                <a:gd name="connsiteY72" fmla="*/ 12596 h 15296"/>
                <a:gd name="connsiteX73" fmla="*/ 7038 w 13121"/>
                <a:gd name="connsiteY73" fmla="*/ 12296 h 15296"/>
                <a:gd name="connsiteX74" fmla="*/ 6428 w 13121"/>
                <a:gd name="connsiteY74" fmla="*/ 12396 h 15296"/>
                <a:gd name="connsiteX75" fmla="*/ 6123 w 13121"/>
                <a:gd name="connsiteY75" fmla="*/ 12696 h 15296"/>
                <a:gd name="connsiteX76" fmla="*/ 5513 w 13121"/>
                <a:gd name="connsiteY76" fmla="*/ 13271 h 15296"/>
                <a:gd name="connsiteX77" fmla="*/ 5632 w 13121"/>
                <a:gd name="connsiteY77" fmla="*/ 13671 h 15296"/>
                <a:gd name="connsiteX78" fmla="*/ 5479 w 13121"/>
                <a:gd name="connsiteY78" fmla="*/ 14771 h 15296"/>
                <a:gd name="connsiteX79" fmla="*/ 5259 w 13121"/>
                <a:gd name="connsiteY79" fmla="*/ 15146 h 15296"/>
                <a:gd name="connsiteX80" fmla="*/ 4716 w 13121"/>
                <a:gd name="connsiteY80" fmla="*/ 15096 h 15296"/>
                <a:gd name="connsiteX81" fmla="*/ 4699 w 13121"/>
                <a:gd name="connsiteY81" fmla="*/ 14921 h 15296"/>
                <a:gd name="connsiteX82" fmla="*/ 4666 w 13121"/>
                <a:gd name="connsiteY82" fmla="*/ 15096 h 15296"/>
                <a:gd name="connsiteX0" fmla="*/ 4666 w 13121"/>
                <a:gd name="connsiteY0" fmla="*/ 15096 h 15296"/>
                <a:gd name="connsiteX1" fmla="*/ 4394 w 13121"/>
                <a:gd name="connsiteY1" fmla="*/ 14621 h 15296"/>
                <a:gd name="connsiteX2" fmla="*/ 3750 w 13121"/>
                <a:gd name="connsiteY2" fmla="*/ 14471 h 15296"/>
                <a:gd name="connsiteX3" fmla="*/ 3752 w 13121"/>
                <a:gd name="connsiteY3" fmla="*/ 14042 h 15296"/>
                <a:gd name="connsiteX4" fmla="*/ 3752 w 13121"/>
                <a:gd name="connsiteY4" fmla="*/ 14042 h 15296"/>
                <a:gd name="connsiteX5" fmla="*/ 3428 w 13121"/>
                <a:gd name="connsiteY5" fmla="*/ 13371 h 15296"/>
                <a:gd name="connsiteX6" fmla="*/ 3276 w 13121"/>
                <a:gd name="connsiteY6" fmla="*/ 13346 h 15296"/>
                <a:gd name="connsiteX7" fmla="*/ 2894 w 13121"/>
                <a:gd name="connsiteY7" fmla="*/ 13360 h 15296"/>
                <a:gd name="connsiteX8" fmla="*/ 2464 w 13121"/>
                <a:gd name="connsiteY8" fmla="*/ 13360 h 15296"/>
                <a:gd name="connsiteX9" fmla="*/ 2035 w 13121"/>
                <a:gd name="connsiteY9" fmla="*/ 12678 h 15296"/>
                <a:gd name="connsiteX10" fmla="*/ 2035 w 13121"/>
                <a:gd name="connsiteY10" fmla="*/ 12678 h 15296"/>
                <a:gd name="connsiteX11" fmla="*/ 1606 w 13121"/>
                <a:gd name="connsiteY11" fmla="*/ 11995 h 15296"/>
                <a:gd name="connsiteX12" fmla="*/ 1606 w 13121"/>
                <a:gd name="connsiteY12" fmla="*/ 11313 h 15296"/>
                <a:gd name="connsiteX13" fmla="*/ 1606 w 13121"/>
                <a:gd name="connsiteY13" fmla="*/ 10631 h 15296"/>
                <a:gd name="connsiteX14" fmla="*/ 1606 w 13121"/>
                <a:gd name="connsiteY14" fmla="*/ 9948 h 15296"/>
                <a:gd name="connsiteX15" fmla="*/ 1606 w 13121"/>
                <a:gd name="connsiteY15" fmla="*/ 9266 h 15296"/>
                <a:gd name="connsiteX16" fmla="*/ 1606 w 13121"/>
                <a:gd name="connsiteY16" fmla="*/ 8584 h 15296"/>
                <a:gd name="connsiteX17" fmla="*/ 1606 w 13121"/>
                <a:gd name="connsiteY17" fmla="*/ 7901 h 15296"/>
                <a:gd name="connsiteX18" fmla="*/ 2464 w 13121"/>
                <a:gd name="connsiteY18" fmla="*/ 7219 h 15296"/>
                <a:gd name="connsiteX19" fmla="*/ 2464 w 13121"/>
                <a:gd name="connsiteY19" fmla="*/ 6537 h 15296"/>
                <a:gd name="connsiteX20" fmla="*/ 2464 w 13121"/>
                <a:gd name="connsiteY20" fmla="*/ 5854 h 15296"/>
                <a:gd name="connsiteX21" fmla="*/ 2074 w 13121"/>
                <a:gd name="connsiteY21" fmla="*/ 6065 h 15296"/>
                <a:gd name="connsiteX22" fmla="*/ 1422 w 13121"/>
                <a:gd name="connsiteY22" fmla="*/ 5163 h 15296"/>
                <a:gd name="connsiteX23" fmla="*/ 1073 w 13121"/>
                <a:gd name="connsiteY23" fmla="*/ 4352 h 15296"/>
                <a:gd name="connsiteX24" fmla="*/ 173 w 13121"/>
                <a:gd name="connsiteY24" fmla="*/ 3854 h 15296"/>
                <a:gd name="connsiteX25" fmla="*/ 116 w 13121"/>
                <a:gd name="connsiteY25" fmla="*/ 2996 h 15296"/>
                <a:gd name="connsiteX26" fmla="*/ 648 w 13121"/>
                <a:gd name="connsiteY26" fmla="*/ 2247 h 15296"/>
                <a:gd name="connsiteX27" fmla="*/ 1098 w 13121"/>
                <a:gd name="connsiteY27" fmla="*/ 1254 h 15296"/>
                <a:gd name="connsiteX28" fmla="*/ 1748 w 13121"/>
                <a:gd name="connsiteY28" fmla="*/ 1394 h 15296"/>
                <a:gd name="connsiteX29" fmla="*/ 1940 w 13121"/>
                <a:gd name="connsiteY29" fmla="*/ 899 h 15296"/>
                <a:gd name="connsiteX30" fmla="*/ 2727 w 13121"/>
                <a:gd name="connsiteY30" fmla="*/ 785 h 15296"/>
                <a:gd name="connsiteX31" fmla="*/ 3522 w 13121"/>
                <a:gd name="connsiteY31" fmla="*/ 18 h 15296"/>
                <a:gd name="connsiteX32" fmla="*/ 5039 w 13121"/>
                <a:gd name="connsiteY32" fmla="*/ 396 h 15296"/>
                <a:gd name="connsiteX33" fmla="*/ 5468 w 13121"/>
                <a:gd name="connsiteY33" fmla="*/ 1761 h 15296"/>
                <a:gd name="connsiteX34" fmla="*/ 7185 w 13121"/>
                <a:gd name="connsiteY34" fmla="*/ 3125 h 15296"/>
                <a:gd name="connsiteX35" fmla="*/ 7185 w 13121"/>
                <a:gd name="connsiteY35" fmla="*/ 3808 h 15296"/>
                <a:gd name="connsiteX36" fmla="*/ 7609 w 13121"/>
                <a:gd name="connsiteY36" fmla="*/ 4080 h 15296"/>
                <a:gd name="connsiteX37" fmla="*/ 8043 w 13121"/>
                <a:gd name="connsiteY37" fmla="*/ 3807 h 15296"/>
                <a:gd name="connsiteX38" fmla="*/ 8358 w 13121"/>
                <a:gd name="connsiteY38" fmla="*/ 4535 h 15296"/>
                <a:gd name="connsiteX39" fmla="*/ 8630 w 13121"/>
                <a:gd name="connsiteY39" fmla="*/ 4802 h 15296"/>
                <a:gd name="connsiteX40" fmla="*/ 9057 w 13121"/>
                <a:gd name="connsiteY40" fmla="*/ 3849 h 15296"/>
                <a:gd name="connsiteX41" fmla="*/ 9539 w 13121"/>
                <a:gd name="connsiteY41" fmla="*/ 4305 h 15296"/>
                <a:gd name="connsiteX42" fmla="*/ 10618 w 13121"/>
                <a:gd name="connsiteY42" fmla="*/ 3125 h 15296"/>
                <a:gd name="connsiteX43" fmla="*/ 11100 w 13121"/>
                <a:gd name="connsiteY43" fmla="*/ 3403 h 15296"/>
                <a:gd name="connsiteX44" fmla="*/ 11476 w 13121"/>
                <a:gd name="connsiteY44" fmla="*/ 3125 h 15296"/>
                <a:gd name="connsiteX45" fmla="*/ 12491 w 13121"/>
                <a:gd name="connsiteY45" fmla="*/ 3493 h 15296"/>
                <a:gd name="connsiteX46" fmla="*/ 13076 w 13121"/>
                <a:gd name="connsiteY46" fmla="*/ 4394 h 15296"/>
                <a:gd name="connsiteX47" fmla="*/ 12764 w 13121"/>
                <a:gd name="connsiteY47" fmla="*/ 5172 h 15296"/>
                <a:gd name="connsiteX48" fmla="*/ 12718 w 13121"/>
                <a:gd name="connsiteY48" fmla="*/ 6788 h 15296"/>
                <a:gd name="connsiteX49" fmla="*/ 12321 w 13121"/>
                <a:gd name="connsiteY49" fmla="*/ 6833 h 15296"/>
                <a:gd name="connsiteX50" fmla="*/ 12065 w 13121"/>
                <a:gd name="connsiteY50" fmla="*/ 7239 h 15296"/>
                <a:gd name="connsiteX51" fmla="*/ 11905 w 13121"/>
                <a:gd name="connsiteY51" fmla="*/ 7901 h 15296"/>
                <a:gd name="connsiteX52" fmla="*/ 11476 w 13121"/>
                <a:gd name="connsiteY52" fmla="*/ 8584 h 15296"/>
                <a:gd name="connsiteX53" fmla="*/ 11047 w 13121"/>
                <a:gd name="connsiteY53" fmla="*/ 9266 h 15296"/>
                <a:gd name="connsiteX54" fmla="*/ 11047 w 13121"/>
                <a:gd name="connsiteY54" fmla="*/ 10631 h 15296"/>
                <a:gd name="connsiteX55" fmla="*/ 11208 w 13121"/>
                <a:gd name="connsiteY55" fmla="*/ 11646 h 15296"/>
                <a:gd name="connsiteX56" fmla="*/ 11360 w 13121"/>
                <a:gd name="connsiteY56" fmla="*/ 12296 h 15296"/>
                <a:gd name="connsiteX57" fmla="*/ 11683 w 13121"/>
                <a:gd name="connsiteY57" fmla="*/ 12621 h 15296"/>
                <a:gd name="connsiteX58" fmla="*/ 11869 w 13121"/>
                <a:gd name="connsiteY58" fmla="*/ 13121 h 15296"/>
                <a:gd name="connsiteX59" fmla="*/ 11971 w 13121"/>
                <a:gd name="connsiteY59" fmla="*/ 13571 h 15296"/>
                <a:gd name="connsiteX60" fmla="*/ 11835 w 13121"/>
                <a:gd name="connsiteY60" fmla="*/ 14646 h 15296"/>
                <a:gd name="connsiteX61" fmla="*/ 11581 w 13121"/>
                <a:gd name="connsiteY61" fmla="*/ 14946 h 15296"/>
                <a:gd name="connsiteX62" fmla="*/ 11310 w 13121"/>
                <a:gd name="connsiteY62" fmla="*/ 15296 h 15296"/>
                <a:gd name="connsiteX63" fmla="*/ 10903 w 13121"/>
                <a:gd name="connsiteY63" fmla="*/ 14421 h 15296"/>
                <a:gd name="connsiteX64" fmla="*/ 10293 w 13121"/>
                <a:gd name="connsiteY64" fmla="*/ 14396 h 15296"/>
                <a:gd name="connsiteX65" fmla="*/ 9988 w 13121"/>
                <a:gd name="connsiteY65" fmla="*/ 13971 h 15296"/>
                <a:gd name="connsiteX66" fmla="*/ 9445 w 13121"/>
                <a:gd name="connsiteY66" fmla="*/ 14196 h 15296"/>
                <a:gd name="connsiteX67" fmla="*/ 9242 w 13121"/>
                <a:gd name="connsiteY67" fmla="*/ 13746 h 15296"/>
                <a:gd name="connsiteX68" fmla="*/ 8920 w 13121"/>
                <a:gd name="connsiteY68" fmla="*/ 13121 h 15296"/>
                <a:gd name="connsiteX69" fmla="*/ 8666 w 13121"/>
                <a:gd name="connsiteY69" fmla="*/ 12971 h 15296"/>
                <a:gd name="connsiteX70" fmla="*/ 8259 w 13121"/>
                <a:gd name="connsiteY70" fmla="*/ 13121 h 15296"/>
                <a:gd name="connsiteX71" fmla="*/ 7750 w 13121"/>
                <a:gd name="connsiteY71" fmla="*/ 13071 h 15296"/>
                <a:gd name="connsiteX72" fmla="*/ 7360 w 13121"/>
                <a:gd name="connsiteY72" fmla="*/ 12596 h 15296"/>
                <a:gd name="connsiteX73" fmla="*/ 7038 w 13121"/>
                <a:gd name="connsiteY73" fmla="*/ 12296 h 15296"/>
                <a:gd name="connsiteX74" fmla="*/ 6428 w 13121"/>
                <a:gd name="connsiteY74" fmla="*/ 12396 h 15296"/>
                <a:gd name="connsiteX75" fmla="*/ 6123 w 13121"/>
                <a:gd name="connsiteY75" fmla="*/ 12696 h 15296"/>
                <a:gd name="connsiteX76" fmla="*/ 5513 w 13121"/>
                <a:gd name="connsiteY76" fmla="*/ 13271 h 15296"/>
                <a:gd name="connsiteX77" fmla="*/ 5632 w 13121"/>
                <a:gd name="connsiteY77" fmla="*/ 13671 h 15296"/>
                <a:gd name="connsiteX78" fmla="*/ 5479 w 13121"/>
                <a:gd name="connsiteY78" fmla="*/ 14771 h 15296"/>
                <a:gd name="connsiteX79" fmla="*/ 5259 w 13121"/>
                <a:gd name="connsiteY79" fmla="*/ 15146 h 15296"/>
                <a:gd name="connsiteX80" fmla="*/ 4716 w 13121"/>
                <a:gd name="connsiteY80" fmla="*/ 15096 h 15296"/>
                <a:gd name="connsiteX81" fmla="*/ 4699 w 13121"/>
                <a:gd name="connsiteY81" fmla="*/ 14921 h 15296"/>
                <a:gd name="connsiteX82" fmla="*/ 4666 w 13121"/>
                <a:gd name="connsiteY82" fmla="*/ 15096 h 15296"/>
                <a:gd name="connsiteX0" fmla="*/ 4666 w 13121"/>
                <a:gd name="connsiteY0" fmla="*/ 15176 h 15376"/>
                <a:gd name="connsiteX1" fmla="*/ 4394 w 13121"/>
                <a:gd name="connsiteY1" fmla="*/ 14701 h 15376"/>
                <a:gd name="connsiteX2" fmla="*/ 3750 w 13121"/>
                <a:gd name="connsiteY2" fmla="*/ 14551 h 15376"/>
                <a:gd name="connsiteX3" fmla="*/ 3752 w 13121"/>
                <a:gd name="connsiteY3" fmla="*/ 14122 h 15376"/>
                <a:gd name="connsiteX4" fmla="*/ 3752 w 13121"/>
                <a:gd name="connsiteY4" fmla="*/ 14122 h 15376"/>
                <a:gd name="connsiteX5" fmla="*/ 3428 w 13121"/>
                <a:gd name="connsiteY5" fmla="*/ 13451 h 15376"/>
                <a:gd name="connsiteX6" fmla="*/ 3276 w 13121"/>
                <a:gd name="connsiteY6" fmla="*/ 13426 h 15376"/>
                <a:gd name="connsiteX7" fmla="*/ 2894 w 13121"/>
                <a:gd name="connsiteY7" fmla="*/ 13440 h 15376"/>
                <a:gd name="connsiteX8" fmla="*/ 2464 w 13121"/>
                <a:gd name="connsiteY8" fmla="*/ 13440 h 15376"/>
                <a:gd name="connsiteX9" fmla="*/ 2035 w 13121"/>
                <a:gd name="connsiteY9" fmla="*/ 12758 h 15376"/>
                <a:gd name="connsiteX10" fmla="*/ 2035 w 13121"/>
                <a:gd name="connsiteY10" fmla="*/ 12758 h 15376"/>
                <a:gd name="connsiteX11" fmla="*/ 1606 w 13121"/>
                <a:gd name="connsiteY11" fmla="*/ 12075 h 15376"/>
                <a:gd name="connsiteX12" fmla="*/ 1606 w 13121"/>
                <a:gd name="connsiteY12" fmla="*/ 11393 h 15376"/>
                <a:gd name="connsiteX13" fmla="*/ 1606 w 13121"/>
                <a:gd name="connsiteY13" fmla="*/ 10711 h 15376"/>
                <a:gd name="connsiteX14" fmla="*/ 1606 w 13121"/>
                <a:gd name="connsiteY14" fmla="*/ 10028 h 15376"/>
                <a:gd name="connsiteX15" fmla="*/ 1606 w 13121"/>
                <a:gd name="connsiteY15" fmla="*/ 9346 h 15376"/>
                <a:gd name="connsiteX16" fmla="*/ 1606 w 13121"/>
                <a:gd name="connsiteY16" fmla="*/ 8664 h 15376"/>
                <a:gd name="connsiteX17" fmla="*/ 1606 w 13121"/>
                <a:gd name="connsiteY17" fmla="*/ 7981 h 15376"/>
                <a:gd name="connsiteX18" fmla="*/ 2464 w 13121"/>
                <a:gd name="connsiteY18" fmla="*/ 7299 h 15376"/>
                <a:gd name="connsiteX19" fmla="*/ 2464 w 13121"/>
                <a:gd name="connsiteY19" fmla="*/ 6617 h 15376"/>
                <a:gd name="connsiteX20" fmla="*/ 2464 w 13121"/>
                <a:gd name="connsiteY20" fmla="*/ 5934 h 15376"/>
                <a:gd name="connsiteX21" fmla="*/ 2074 w 13121"/>
                <a:gd name="connsiteY21" fmla="*/ 6145 h 15376"/>
                <a:gd name="connsiteX22" fmla="*/ 1422 w 13121"/>
                <a:gd name="connsiteY22" fmla="*/ 5243 h 15376"/>
                <a:gd name="connsiteX23" fmla="*/ 1073 w 13121"/>
                <a:gd name="connsiteY23" fmla="*/ 4432 h 15376"/>
                <a:gd name="connsiteX24" fmla="*/ 173 w 13121"/>
                <a:gd name="connsiteY24" fmla="*/ 3934 h 15376"/>
                <a:gd name="connsiteX25" fmla="*/ 116 w 13121"/>
                <a:gd name="connsiteY25" fmla="*/ 3076 h 15376"/>
                <a:gd name="connsiteX26" fmla="*/ 648 w 13121"/>
                <a:gd name="connsiteY26" fmla="*/ 2327 h 15376"/>
                <a:gd name="connsiteX27" fmla="*/ 1098 w 13121"/>
                <a:gd name="connsiteY27" fmla="*/ 1334 h 15376"/>
                <a:gd name="connsiteX28" fmla="*/ 1748 w 13121"/>
                <a:gd name="connsiteY28" fmla="*/ 1474 h 15376"/>
                <a:gd name="connsiteX29" fmla="*/ 1940 w 13121"/>
                <a:gd name="connsiteY29" fmla="*/ 979 h 15376"/>
                <a:gd name="connsiteX30" fmla="*/ 2727 w 13121"/>
                <a:gd name="connsiteY30" fmla="*/ 865 h 15376"/>
                <a:gd name="connsiteX31" fmla="*/ 3522 w 13121"/>
                <a:gd name="connsiteY31" fmla="*/ 98 h 15376"/>
                <a:gd name="connsiteX32" fmla="*/ 4203 w 13121"/>
                <a:gd name="connsiteY32" fmla="*/ 279 h 15376"/>
                <a:gd name="connsiteX33" fmla="*/ 5039 w 13121"/>
                <a:gd name="connsiteY33" fmla="*/ 476 h 15376"/>
                <a:gd name="connsiteX34" fmla="*/ 5468 w 13121"/>
                <a:gd name="connsiteY34" fmla="*/ 1841 h 15376"/>
                <a:gd name="connsiteX35" fmla="*/ 7185 w 13121"/>
                <a:gd name="connsiteY35" fmla="*/ 3205 h 15376"/>
                <a:gd name="connsiteX36" fmla="*/ 7185 w 13121"/>
                <a:gd name="connsiteY36" fmla="*/ 3888 h 15376"/>
                <a:gd name="connsiteX37" fmla="*/ 7609 w 13121"/>
                <a:gd name="connsiteY37" fmla="*/ 4160 h 15376"/>
                <a:gd name="connsiteX38" fmla="*/ 8043 w 13121"/>
                <a:gd name="connsiteY38" fmla="*/ 3887 h 15376"/>
                <a:gd name="connsiteX39" fmla="*/ 8358 w 13121"/>
                <a:gd name="connsiteY39" fmla="*/ 4615 h 15376"/>
                <a:gd name="connsiteX40" fmla="*/ 8630 w 13121"/>
                <a:gd name="connsiteY40" fmla="*/ 4882 h 15376"/>
                <a:gd name="connsiteX41" fmla="*/ 9057 w 13121"/>
                <a:gd name="connsiteY41" fmla="*/ 3929 h 15376"/>
                <a:gd name="connsiteX42" fmla="*/ 9539 w 13121"/>
                <a:gd name="connsiteY42" fmla="*/ 4385 h 15376"/>
                <a:gd name="connsiteX43" fmla="*/ 10618 w 13121"/>
                <a:gd name="connsiteY43" fmla="*/ 3205 h 15376"/>
                <a:gd name="connsiteX44" fmla="*/ 11100 w 13121"/>
                <a:gd name="connsiteY44" fmla="*/ 3483 h 15376"/>
                <a:gd name="connsiteX45" fmla="*/ 11476 w 13121"/>
                <a:gd name="connsiteY45" fmla="*/ 3205 h 15376"/>
                <a:gd name="connsiteX46" fmla="*/ 12491 w 13121"/>
                <a:gd name="connsiteY46" fmla="*/ 3573 h 15376"/>
                <a:gd name="connsiteX47" fmla="*/ 13076 w 13121"/>
                <a:gd name="connsiteY47" fmla="*/ 4474 h 15376"/>
                <a:gd name="connsiteX48" fmla="*/ 12764 w 13121"/>
                <a:gd name="connsiteY48" fmla="*/ 5252 h 15376"/>
                <a:gd name="connsiteX49" fmla="*/ 12718 w 13121"/>
                <a:gd name="connsiteY49" fmla="*/ 6868 h 15376"/>
                <a:gd name="connsiteX50" fmla="*/ 12321 w 13121"/>
                <a:gd name="connsiteY50" fmla="*/ 6913 h 15376"/>
                <a:gd name="connsiteX51" fmla="*/ 12065 w 13121"/>
                <a:gd name="connsiteY51" fmla="*/ 7319 h 15376"/>
                <a:gd name="connsiteX52" fmla="*/ 11905 w 13121"/>
                <a:gd name="connsiteY52" fmla="*/ 7981 h 15376"/>
                <a:gd name="connsiteX53" fmla="*/ 11476 w 13121"/>
                <a:gd name="connsiteY53" fmla="*/ 8664 h 15376"/>
                <a:gd name="connsiteX54" fmla="*/ 11047 w 13121"/>
                <a:gd name="connsiteY54" fmla="*/ 9346 h 15376"/>
                <a:gd name="connsiteX55" fmla="*/ 11047 w 13121"/>
                <a:gd name="connsiteY55" fmla="*/ 10711 h 15376"/>
                <a:gd name="connsiteX56" fmla="*/ 11208 w 13121"/>
                <a:gd name="connsiteY56" fmla="*/ 11726 h 15376"/>
                <a:gd name="connsiteX57" fmla="*/ 11360 w 13121"/>
                <a:gd name="connsiteY57" fmla="*/ 12376 h 15376"/>
                <a:gd name="connsiteX58" fmla="*/ 11683 w 13121"/>
                <a:gd name="connsiteY58" fmla="*/ 12701 h 15376"/>
                <a:gd name="connsiteX59" fmla="*/ 11869 w 13121"/>
                <a:gd name="connsiteY59" fmla="*/ 13201 h 15376"/>
                <a:gd name="connsiteX60" fmla="*/ 11971 w 13121"/>
                <a:gd name="connsiteY60" fmla="*/ 13651 h 15376"/>
                <a:gd name="connsiteX61" fmla="*/ 11835 w 13121"/>
                <a:gd name="connsiteY61" fmla="*/ 14726 h 15376"/>
                <a:gd name="connsiteX62" fmla="*/ 11581 w 13121"/>
                <a:gd name="connsiteY62" fmla="*/ 15026 h 15376"/>
                <a:gd name="connsiteX63" fmla="*/ 11310 w 13121"/>
                <a:gd name="connsiteY63" fmla="*/ 15376 h 15376"/>
                <a:gd name="connsiteX64" fmla="*/ 10903 w 13121"/>
                <a:gd name="connsiteY64" fmla="*/ 14501 h 15376"/>
                <a:gd name="connsiteX65" fmla="*/ 10293 w 13121"/>
                <a:gd name="connsiteY65" fmla="*/ 14476 h 15376"/>
                <a:gd name="connsiteX66" fmla="*/ 9988 w 13121"/>
                <a:gd name="connsiteY66" fmla="*/ 14051 h 15376"/>
                <a:gd name="connsiteX67" fmla="*/ 9445 w 13121"/>
                <a:gd name="connsiteY67" fmla="*/ 14276 h 15376"/>
                <a:gd name="connsiteX68" fmla="*/ 9242 w 13121"/>
                <a:gd name="connsiteY68" fmla="*/ 13826 h 15376"/>
                <a:gd name="connsiteX69" fmla="*/ 8920 w 13121"/>
                <a:gd name="connsiteY69" fmla="*/ 13201 h 15376"/>
                <a:gd name="connsiteX70" fmla="*/ 8666 w 13121"/>
                <a:gd name="connsiteY70" fmla="*/ 13051 h 15376"/>
                <a:gd name="connsiteX71" fmla="*/ 8259 w 13121"/>
                <a:gd name="connsiteY71" fmla="*/ 13201 h 15376"/>
                <a:gd name="connsiteX72" fmla="*/ 7750 w 13121"/>
                <a:gd name="connsiteY72" fmla="*/ 13151 h 15376"/>
                <a:gd name="connsiteX73" fmla="*/ 7360 w 13121"/>
                <a:gd name="connsiteY73" fmla="*/ 12676 h 15376"/>
                <a:gd name="connsiteX74" fmla="*/ 7038 w 13121"/>
                <a:gd name="connsiteY74" fmla="*/ 12376 h 15376"/>
                <a:gd name="connsiteX75" fmla="*/ 6428 w 13121"/>
                <a:gd name="connsiteY75" fmla="*/ 12476 h 15376"/>
                <a:gd name="connsiteX76" fmla="*/ 6123 w 13121"/>
                <a:gd name="connsiteY76" fmla="*/ 12776 h 15376"/>
                <a:gd name="connsiteX77" fmla="*/ 5513 w 13121"/>
                <a:gd name="connsiteY77" fmla="*/ 13351 h 15376"/>
                <a:gd name="connsiteX78" fmla="*/ 5632 w 13121"/>
                <a:gd name="connsiteY78" fmla="*/ 13751 h 15376"/>
                <a:gd name="connsiteX79" fmla="*/ 5479 w 13121"/>
                <a:gd name="connsiteY79" fmla="*/ 14851 h 15376"/>
                <a:gd name="connsiteX80" fmla="*/ 5259 w 13121"/>
                <a:gd name="connsiteY80" fmla="*/ 15226 h 15376"/>
                <a:gd name="connsiteX81" fmla="*/ 4716 w 13121"/>
                <a:gd name="connsiteY81" fmla="*/ 15176 h 15376"/>
                <a:gd name="connsiteX82" fmla="*/ 4699 w 13121"/>
                <a:gd name="connsiteY82" fmla="*/ 15001 h 15376"/>
                <a:gd name="connsiteX83" fmla="*/ 4666 w 13121"/>
                <a:gd name="connsiteY83" fmla="*/ 15176 h 15376"/>
                <a:gd name="connsiteX0" fmla="*/ 4666 w 13121"/>
                <a:gd name="connsiteY0" fmla="*/ 15115 h 15315"/>
                <a:gd name="connsiteX1" fmla="*/ 4394 w 13121"/>
                <a:gd name="connsiteY1" fmla="*/ 14640 h 15315"/>
                <a:gd name="connsiteX2" fmla="*/ 3750 w 13121"/>
                <a:gd name="connsiteY2" fmla="*/ 14490 h 15315"/>
                <a:gd name="connsiteX3" fmla="*/ 3752 w 13121"/>
                <a:gd name="connsiteY3" fmla="*/ 14061 h 15315"/>
                <a:gd name="connsiteX4" fmla="*/ 3752 w 13121"/>
                <a:gd name="connsiteY4" fmla="*/ 14061 h 15315"/>
                <a:gd name="connsiteX5" fmla="*/ 3428 w 13121"/>
                <a:gd name="connsiteY5" fmla="*/ 13390 h 15315"/>
                <a:gd name="connsiteX6" fmla="*/ 3276 w 13121"/>
                <a:gd name="connsiteY6" fmla="*/ 13365 h 15315"/>
                <a:gd name="connsiteX7" fmla="*/ 2894 w 13121"/>
                <a:gd name="connsiteY7" fmla="*/ 13379 h 15315"/>
                <a:gd name="connsiteX8" fmla="*/ 2464 w 13121"/>
                <a:gd name="connsiteY8" fmla="*/ 13379 h 15315"/>
                <a:gd name="connsiteX9" fmla="*/ 2035 w 13121"/>
                <a:gd name="connsiteY9" fmla="*/ 12697 h 15315"/>
                <a:gd name="connsiteX10" fmla="*/ 2035 w 13121"/>
                <a:gd name="connsiteY10" fmla="*/ 12697 h 15315"/>
                <a:gd name="connsiteX11" fmla="*/ 1606 w 13121"/>
                <a:gd name="connsiteY11" fmla="*/ 12014 h 15315"/>
                <a:gd name="connsiteX12" fmla="*/ 1606 w 13121"/>
                <a:gd name="connsiteY12" fmla="*/ 11332 h 15315"/>
                <a:gd name="connsiteX13" fmla="*/ 1606 w 13121"/>
                <a:gd name="connsiteY13" fmla="*/ 10650 h 15315"/>
                <a:gd name="connsiteX14" fmla="*/ 1606 w 13121"/>
                <a:gd name="connsiteY14" fmla="*/ 9967 h 15315"/>
                <a:gd name="connsiteX15" fmla="*/ 1606 w 13121"/>
                <a:gd name="connsiteY15" fmla="*/ 9285 h 15315"/>
                <a:gd name="connsiteX16" fmla="*/ 1606 w 13121"/>
                <a:gd name="connsiteY16" fmla="*/ 8603 h 15315"/>
                <a:gd name="connsiteX17" fmla="*/ 1606 w 13121"/>
                <a:gd name="connsiteY17" fmla="*/ 7920 h 15315"/>
                <a:gd name="connsiteX18" fmla="*/ 2464 w 13121"/>
                <a:gd name="connsiteY18" fmla="*/ 7238 h 15315"/>
                <a:gd name="connsiteX19" fmla="*/ 2464 w 13121"/>
                <a:gd name="connsiteY19" fmla="*/ 6556 h 15315"/>
                <a:gd name="connsiteX20" fmla="*/ 2464 w 13121"/>
                <a:gd name="connsiteY20" fmla="*/ 5873 h 15315"/>
                <a:gd name="connsiteX21" fmla="*/ 2074 w 13121"/>
                <a:gd name="connsiteY21" fmla="*/ 6084 h 15315"/>
                <a:gd name="connsiteX22" fmla="*/ 1422 w 13121"/>
                <a:gd name="connsiteY22" fmla="*/ 5182 h 15315"/>
                <a:gd name="connsiteX23" fmla="*/ 1073 w 13121"/>
                <a:gd name="connsiteY23" fmla="*/ 4371 h 15315"/>
                <a:gd name="connsiteX24" fmla="*/ 173 w 13121"/>
                <a:gd name="connsiteY24" fmla="*/ 3873 h 15315"/>
                <a:gd name="connsiteX25" fmla="*/ 116 w 13121"/>
                <a:gd name="connsiteY25" fmla="*/ 3015 h 15315"/>
                <a:gd name="connsiteX26" fmla="*/ 648 w 13121"/>
                <a:gd name="connsiteY26" fmla="*/ 2266 h 15315"/>
                <a:gd name="connsiteX27" fmla="*/ 1098 w 13121"/>
                <a:gd name="connsiteY27" fmla="*/ 1273 h 15315"/>
                <a:gd name="connsiteX28" fmla="*/ 1748 w 13121"/>
                <a:gd name="connsiteY28" fmla="*/ 1413 h 15315"/>
                <a:gd name="connsiteX29" fmla="*/ 1940 w 13121"/>
                <a:gd name="connsiteY29" fmla="*/ 918 h 15315"/>
                <a:gd name="connsiteX30" fmla="*/ 2727 w 13121"/>
                <a:gd name="connsiteY30" fmla="*/ 804 h 15315"/>
                <a:gd name="connsiteX31" fmla="*/ 3522 w 13121"/>
                <a:gd name="connsiteY31" fmla="*/ 37 h 15315"/>
                <a:gd name="connsiteX32" fmla="*/ 3806 w 13121"/>
                <a:gd name="connsiteY32" fmla="*/ 579 h 15315"/>
                <a:gd name="connsiteX33" fmla="*/ 5039 w 13121"/>
                <a:gd name="connsiteY33" fmla="*/ 415 h 15315"/>
                <a:gd name="connsiteX34" fmla="*/ 5468 w 13121"/>
                <a:gd name="connsiteY34" fmla="*/ 1780 h 15315"/>
                <a:gd name="connsiteX35" fmla="*/ 7185 w 13121"/>
                <a:gd name="connsiteY35" fmla="*/ 3144 h 15315"/>
                <a:gd name="connsiteX36" fmla="*/ 7185 w 13121"/>
                <a:gd name="connsiteY36" fmla="*/ 3827 h 15315"/>
                <a:gd name="connsiteX37" fmla="*/ 7609 w 13121"/>
                <a:gd name="connsiteY37" fmla="*/ 4099 h 15315"/>
                <a:gd name="connsiteX38" fmla="*/ 8043 w 13121"/>
                <a:gd name="connsiteY38" fmla="*/ 3826 h 15315"/>
                <a:gd name="connsiteX39" fmla="*/ 8358 w 13121"/>
                <a:gd name="connsiteY39" fmla="*/ 4554 h 15315"/>
                <a:gd name="connsiteX40" fmla="*/ 8630 w 13121"/>
                <a:gd name="connsiteY40" fmla="*/ 4821 h 15315"/>
                <a:gd name="connsiteX41" fmla="*/ 9057 w 13121"/>
                <a:gd name="connsiteY41" fmla="*/ 3868 h 15315"/>
                <a:gd name="connsiteX42" fmla="*/ 9539 w 13121"/>
                <a:gd name="connsiteY42" fmla="*/ 4324 h 15315"/>
                <a:gd name="connsiteX43" fmla="*/ 10618 w 13121"/>
                <a:gd name="connsiteY43" fmla="*/ 3144 h 15315"/>
                <a:gd name="connsiteX44" fmla="*/ 11100 w 13121"/>
                <a:gd name="connsiteY44" fmla="*/ 3422 h 15315"/>
                <a:gd name="connsiteX45" fmla="*/ 11476 w 13121"/>
                <a:gd name="connsiteY45" fmla="*/ 3144 h 15315"/>
                <a:gd name="connsiteX46" fmla="*/ 12491 w 13121"/>
                <a:gd name="connsiteY46" fmla="*/ 3512 h 15315"/>
                <a:gd name="connsiteX47" fmla="*/ 13076 w 13121"/>
                <a:gd name="connsiteY47" fmla="*/ 4413 h 15315"/>
                <a:gd name="connsiteX48" fmla="*/ 12764 w 13121"/>
                <a:gd name="connsiteY48" fmla="*/ 5191 h 15315"/>
                <a:gd name="connsiteX49" fmla="*/ 12718 w 13121"/>
                <a:gd name="connsiteY49" fmla="*/ 6807 h 15315"/>
                <a:gd name="connsiteX50" fmla="*/ 12321 w 13121"/>
                <a:gd name="connsiteY50" fmla="*/ 6852 h 15315"/>
                <a:gd name="connsiteX51" fmla="*/ 12065 w 13121"/>
                <a:gd name="connsiteY51" fmla="*/ 7258 h 15315"/>
                <a:gd name="connsiteX52" fmla="*/ 11905 w 13121"/>
                <a:gd name="connsiteY52" fmla="*/ 7920 h 15315"/>
                <a:gd name="connsiteX53" fmla="*/ 11476 w 13121"/>
                <a:gd name="connsiteY53" fmla="*/ 8603 h 15315"/>
                <a:gd name="connsiteX54" fmla="*/ 11047 w 13121"/>
                <a:gd name="connsiteY54" fmla="*/ 9285 h 15315"/>
                <a:gd name="connsiteX55" fmla="*/ 11047 w 13121"/>
                <a:gd name="connsiteY55" fmla="*/ 10650 h 15315"/>
                <a:gd name="connsiteX56" fmla="*/ 11208 w 13121"/>
                <a:gd name="connsiteY56" fmla="*/ 11665 h 15315"/>
                <a:gd name="connsiteX57" fmla="*/ 11360 w 13121"/>
                <a:gd name="connsiteY57" fmla="*/ 12315 h 15315"/>
                <a:gd name="connsiteX58" fmla="*/ 11683 w 13121"/>
                <a:gd name="connsiteY58" fmla="*/ 12640 h 15315"/>
                <a:gd name="connsiteX59" fmla="*/ 11869 w 13121"/>
                <a:gd name="connsiteY59" fmla="*/ 13140 h 15315"/>
                <a:gd name="connsiteX60" fmla="*/ 11971 w 13121"/>
                <a:gd name="connsiteY60" fmla="*/ 13590 h 15315"/>
                <a:gd name="connsiteX61" fmla="*/ 11835 w 13121"/>
                <a:gd name="connsiteY61" fmla="*/ 14665 h 15315"/>
                <a:gd name="connsiteX62" fmla="*/ 11581 w 13121"/>
                <a:gd name="connsiteY62" fmla="*/ 14965 h 15315"/>
                <a:gd name="connsiteX63" fmla="*/ 11310 w 13121"/>
                <a:gd name="connsiteY63" fmla="*/ 15315 h 15315"/>
                <a:gd name="connsiteX64" fmla="*/ 10903 w 13121"/>
                <a:gd name="connsiteY64" fmla="*/ 14440 h 15315"/>
                <a:gd name="connsiteX65" fmla="*/ 10293 w 13121"/>
                <a:gd name="connsiteY65" fmla="*/ 14415 h 15315"/>
                <a:gd name="connsiteX66" fmla="*/ 9988 w 13121"/>
                <a:gd name="connsiteY66" fmla="*/ 13990 h 15315"/>
                <a:gd name="connsiteX67" fmla="*/ 9445 w 13121"/>
                <a:gd name="connsiteY67" fmla="*/ 14215 h 15315"/>
                <a:gd name="connsiteX68" fmla="*/ 9242 w 13121"/>
                <a:gd name="connsiteY68" fmla="*/ 13765 h 15315"/>
                <a:gd name="connsiteX69" fmla="*/ 8920 w 13121"/>
                <a:gd name="connsiteY69" fmla="*/ 13140 h 15315"/>
                <a:gd name="connsiteX70" fmla="*/ 8666 w 13121"/>
                <a:gd name="connsiteY70" fmla="*/ 12990 h 15315"/>
                <a:gd name="connsiteX71" fmla="*/ 8259 w 13121"/>
                <a:gd name="connsiteY71" fmla="*/ 13140 h 15315"/>
                <a:gd name="connsiteX72" fmla="*/ 7750 w 13121"/>
                <a:gd name="connsiteY72" fmla="*/ 13090 h 15315"/>
                <a:gd name="connsiteX73" fmla="*/ 7360 w 13121"/>
                <a:gd name="connsiteY73" fmla="*/ 12615 h 15315"/>
                <a:gd name="connsiteX74" fmla="*/ 7038 w 13121"/>
                <a:gd name="connsiteY74" fmla="*/ 12315 h 15315"/>
                <a:gd name="connsiteX75" fmla="*/ 6428 w 13121"/>
                <a:gd name="connsiteY75" fmla="*/ 12415 h 15315"/>
                <a:gd name="connsiteX76" fmla="*/ 6123 w 13121"/>
                <a:gd name="connsiteY76" fmla="*/ 12715 h 15315"/>
                <a:gd name="connsiteX77" fmla="*/ 5513 w 13121"/>
                <a:gd name="connsiteY77" fmla="*/ 13290 h 15315"/>
                <a:gd name="connsiteX78" fmla="*/ 5632 w 13121"/>
                <a:gd name="connsiteY78" fmla="*/ 13690 h 15315"/>
                <a:gd name="connsiteX79" fmla="*/ 5479 w 13121"/>
                <a:gd name="connsiteY79" fmla="*/ 14790 h 15315"/>
                <a:gd name="connsiteX80" fmla="*/ 5259 w 13121"/>
                <a:gd name="connsiteY80" fmla="*/ 15165 h 15315"/>
                <a:gd name="connsiteX81" fmla="*/ 4716 w 13121"/>
                <a:gd name="connsiteY81" fmla="*/ 15115 h 15315"/>
                <a:gd name="connsiteX82" fmla="*/ 4699 w 13121"/>
                <a:gd name="connsiteY82" fmla="*/ 14940 h 15315"/>
                <a:gd name="connsiteX83" fmla="*/ 4666 w 13121"/>
                <a:gd name="connsiteY83" fmla="*/ 15115 h 15315"/>
                <a:gd name="connsiteX0" fmla="*/ 4666 w 13121"/>
                <a:gd name="connsiteY0" fmla="*/ 15115 h 15315"/>
                <a:gd name="connsiteX1" fmla="*/ 4394 w 13121"/>
                <a:gd name="connsiteY1" fmla="*/ 14640 h 15315"/>
                <a:gd name="connsiteX2" fmla="*/ 3750 w 13121"/>
                <a:gd name="connsiteY2" fmla="*/ 14490 h 15315"/>
                <a:gd name="connsiteX3" fmla="*/ 3752 w 13121"/>
                <a:gd name="connsiteY3" fmla="*/ 14061 h 15315"/>
                <a:gd name="connsiteX4" fmla="*/ 3752 w 13121"/>
                <a:gd name="connsiteY4" fmla="*/ 14061 h 15315"/>
                <a:gd name="connsiteX5" fmla="*/ 3428 w 13121"/>
                <a:gd name="connsiteY5" fmla="*/ 13390 h 15315"/>
                <a:gd name="connsiteX6" fmla="*/ 3276 w 13121"/>
                <a:gd name="connsiteY6" fmla="*/ 13365 h 15315"/>
                <a:gd name="connsiteX7" fmla="*/ 2894 w 13121"/>
                <a:gd name="connsiteY7" fmla="*/ 13379 h 15315"/>
                <a:gd name="connsiteX8" fmla="*/ 2464 w 13121"/>
                <a:gd name="connsiteY8" fmla="*/ 13379 h 15315"/>
                <a:gd name="connsiteX9" fmla="*/ 2035 w 13121"/>
                <a:gd name="connsiteY9" fmla="*/ 12697 h 15315"/>
                <a:gd name="connsiteX10" fmla="*/ 2035 w 13121"/>
                <a:gd name="connsiteY10" fmla="*/ 12697 h 15315"/>
                <a:gd name="connsiteX11" fmla="*/ 1606 w 13121"/>
                <a:gd name="connsiteY11" fmla="*/ 12014 h 15315"/>
                <a:gd name="connsiteX12" fmla="*/ 1606 w 13121"/>
                <a:gd name="connsiteY12" fmla="*/ 11332 h 15315"/>
                <a:gd name="connsiteX13" fmla="*/ 1606 w 13121"/>
                <a:gd name="connsiteY13" fmla="*/ 10650 h 15315"/>
                <a:gd name="connsiteX14" fmla="*/ 1606 w 13121"/>
                <a:gd name="connsiteY14" fmla="*/ 9967 h 15315"/>
                <a:gd name="connsiteX15" fmla="*/ 1606 w 13121"/>
                <a:gd name="connsiteY15" fmla="*/ 9285 h 15315"/>
                <a:gd name="connsiteX16" fmla="*/ 1606 w 13121"/>
                <a:gd name="connsiteY16" fmla="*/ 8603 h 15315"/>
                <a:gd name="connsiteX17" fmla="*/ 1606 w 13121"/>
                <a:gd name="connsiteY17" fmla="*/ 7920 h 15315"/>
                <a:gd name="connsiteX18" fmla="*/ 2464 w 13121"/>
                <a:gd name="connsiteY18" fmla="*/ 7238 h 15315"/>
                <a:gd name="connsiteX19" fmla="*/ 2464 w 13121"/>
                <a:gd name="connsiteY19" fmla="*/ 6556 h 15315"/>
                <a:gd name="connsiteX20" fmla="*/ 2464 w 13121"/>
                <a:gd name="connsiteY20" fmla="*/ 5873 h 15315"/>
                <a:gd name="connsiteX21" fmla="*/ 2074 w 13121"/>
                <a:gd name="connsiteY21" fmla="*/ 6084 h 15315"/>
                <a:gd name="connsiteX22" fmla="*/ 1422 w 13121"/>
                <a:gd name="connsiteY22" fmla="*/ 5182 h 15315"/>
                <a:gd name="connsiteX23" fmla="*/ 1073 w 13121"/>
                <a:gd name="connsiteY23" fmla="*/ 4371 h 15315"/>
                <a:gd name="connsiteX24" fmla="*/ 173 w 13121"/>
                <a:gd name="connsiteY24" fmla="*/ 3873 h 15315"/>
                <a:gd name="connsiteX25" fmla="*/ 116 w 13121"/>
                <a:gd name="connsiteY25" fmla="*/ 3015 h 15315"/>
                <a:gd name="connsiteX26" fmla="*/ 648 w 13121"/>
                <a:gd name="connsiteY26" fmla="*/ 2266 h 15315"/>
                <a:gd name="connsiteX27" fmla="*/ 1098 w 13121"/>
                <a:gd name="connsiteY27" fmla="*/ 1273 h 15315"/>
                <a:gd name="connsiteX28" fmla="*/ 1748 w 13121"/>
                <a:gd name="connsiteY28" fmla="*/ 1413 h 15315"/>
                <a:gd name="connsiteX29" fmla="*/ 1940 w 13121"/>
                <a:gd name="connsiteY29" fmla="*/ 918 h 15315"/>
                <a:gd name="connsiteX30" fmla="*/ 2727 w 13121"/>
                <a:gd name="connsiteY30" fmla="*/ 804 h 15315"/>
                <a:gd name="connsiteX31" fmla="*/ 3522 w 13121"/>
                <a:gd name="connsiteY31" fmla="*/ 37 h 15315"/>
                <a:gd name="connsiteX32" fmla="*/ 3806 w 13121"/>
                <a:gd name="connsiteY32" fmla="*/ 579 h 15315"/>
                <a:gd name="connsiteX33" fmla="*/ 4572 w 13121"/>
                <a:gd name="connsiteY33" fmla="*/ 398 h 15315"/>
                <a:gd name="connsiteX34" fmla="*/ 5039 w 13121"/>
                <a:gd name="connsiteY34" fmla="*/ 415 h 15315"/>
                <a:gd name="connsiteX35" fmla="*/ 5468 w 13121"/>
                <a:gd name="connsiteY35" fmla="*/ 1780 h 15315"/>
                <a:gd name="connsiteX36" fmla="*/ 7185 w 13121"/>
                <a:gd name="connsiteY36" fmla="*/ 3144 h 15315"/>
                <a:gd name="connsiteX37" fmla="*/ 7185 w 13121"/>
                <a:gd name="connsiteY37" fmla="*/ 3827 h 15315"/>
                <a:gd name="connsiteX38" fmla="*/ 7609 w 13121"/>
                <a:gd name="connsiteY38" fmla="*/ 4099 h 15315"/>
                <a:gd name="connsiteX39" fmla="*/ 8043 w 13121"/>
                <a:gd name="connsiteY39" fmla="*/ 3826 h 15315"/>
                <a:gd name="connsiteX40" fmla="*/ 8358 w 13121"/>
                <a:gd name="connsiteY40" fmla="*/ 4554 h 15315"/>
                <a:gd name="connsiteX41" fmla="*/ 8630 w 13121"/>
                <a:gd name="connsiteY41" fmla="*/ 4821 h 15315"/>
                <a:gd name="connsiteX42" fmla="*/ 9057 w 13121"/>
                <a:gd name="connsiteY42" fmla="*/ 3868 h 15315"/>
                <a:gd name="connsiteX43" fmla="*/ 9539 w 13121"/>
                <a:gd name="connsiteY43" fmla="*/ 4324 h 15315"/>
                <a:gd name="connsiteX44" fmla="*/ 10618 w 13121"/>
                <a:gd name="connsiteY44" fmla="*/ 3144 h 15315"/>
                <a:gd name="connsiteX45" fmla="*/ 11100 w 13121"/>
                <a:gd name="connsiteY45" fmla="*/ 3422 h 15315"/>
                <a:gd name="connsiteX46" fmla="*/ 11476 w 13121"/>
                <a:gd name="connsiteY46" fmla="*/ 3144 h 15315"/>
                <a:gd name="connsiteX47" fmla="*/ 12491 w 13121"/>
                <a:gd name="connsiteY47" fmla="*/ 3512 h 15315"/>
                <a:gd name="connsiteX48" fmla="*/ 13076 w 13121"/>
                <a:gd name="connsiteY48" fmla="*/ 4413 h 15315"/>
                <a:gd name="connsiteX49" fmla="*/ 12764 w 13121"/>
                <a:gd name="connsiteY49" fmla="*/ 5191 h 15315"/>
                <a:gd name="connsiteX50" fmla="*/ 12718 w 13121"/>
                <a:gd name="connsiteY50" fmla="*/ 6807 h 15315"/>
                <a:gd name="connsiteX51" fmla="*/ 12321 w 13121"/>
                <a:gd name="connsiteY51" fmla="*/ 6852 h 15315"/>
                <a:gd name="connsiteX52" fmla="*/ 12065 w 13121"/>
                <a:gd name="connsiteY52" fmla="*/ 7258 h 15315"/>
                <a:gd name="connsiteX53" fmla="*/ 11905 w 13121"/>
                <a:gd name="connsiteY53" fmla="*/ 7920 h 15315"/>
                <a:gd name="connsiteX54" fmla="*/ 11476 w 13121"/>
                <a:gd name="connsiteY54" fmla="*/ 8603 h 15315"/>
                <a:gd name="connsiteX55" fmla="*/ 11047 w 13121"/>
                <a:gd name="connsiteY55" fmla="*/ 9285 h 15315"/>
                <a:gd name="connsiteX56" fmla="*/ 11047 w 13121"/>
                <a:gd name="connsiteY56" fmla="*/ 10650 h 15315"/>
                <a:gd name="connsiteX57" fmla="*/ 11208 w 13121"/>
                <a:gd name="connsiteY57" fmla="*/ 11665 h 15315"/>
                <a:gd name="connsiteX58" fmla="*/ 11360 w 13121"/>
                <a:gd name="connsiteY58" fmla="*/ 12315 h 15315"/>
                <a:gd name="connsiteX59" fmla="*/ 11683 w 13121"/>
                <a:gd name="connsiteY59" fmla="*/ 12640 h 15315"/>
                <a:gd name="connsiteX60" fmla="*/ 11869 w 13121"/>
                <a:gd name="connsiteY60" fmla="*/ 13140 h 15315"/>
                <a:gd name="connsiteX61" fmla="*/ 11971 w 13121"/>
                <a:gd name="connsiteY61" fmla="*/ 13590 h 15315"/>
                <a:gd name="connsiteX62" fmla="*/ 11835 w 13121"/>
                <a:gd name="connsiteY62" fmla="*/ 14665 h 15315"/>
                <a:gd name="connsiteX63" fmla="*/ 11581 w 13121"/>
                <a:gd name="connsiteY63" fmla="*/ 14965 h 15315"/>
                <a:gd name="connsiteX64" fmla="*/ 11310 w 13121"/>
                <a:gd name="connsiteY64" fmla="*/ 15315 h 15315"/>
                <a:gd name="connsiteX65" fmla="*/ 10903 w 13121"/>
                <a:gd name="connsiteY65" fmla="*/ 14440 h 15315"/>
                <a:gd name="connsiteX66" fmla="*/ 10293 w 13121"/>
                <a:gd name="connsiteY66" fmla="*/ 14415 h 15315"/>
                <a:gd name="connsiteX67" fmla="*/ 9988 w 13121"/>
                <a:gd name="connsiteY67" fmla="*/ 13990 h 15315"/>
                <a:gd name="connsiteX68" fmla="*/ 9445 w 13121"/>
                <a:gd name="connsiteY68" fmla="*/ 14215 h 15315"/>
                <a:gd name="connsiteX69" fmla="*/ 9242 w 13121"/>
                <a:gd name="connsiteY69" fmla="*/ 13765 h 15315"/>
                <a:gd name="connsiteX70" fmla="*/ 8920 w 13121"/>
                <a:gd name="connsiteY70" fmla="*/ 13140 h 15315"/>
                <a:gd name="connsiteX71" fmla="*/ 8666 w 13121"/>
                <a:gd name="connsiteY71" fmla="*/ 12990 h 15315"/>
                <a:gd name="connsiteX72" fmla="*/ 8259 w 13121"/>
                <a:gd name="connsiteY72" fmla="*/ 13140 h 15315"/>
                <a:gd name="connsiteX73" fmla="*/ 7750 w 13121"/>
                <a:gd name="connsiteY73" fmla="*/ 13090 h 15315"/>
                <a:gd name="connsiteX74" fmla="*/ 7360 w 13121"/>
                <a:gd name="connsiteY74" fmla="*/ 12615 h 15315"/>
                <a:gd name="connsiteX75" fmla="*/ 7038 w 13121"/>
                <a:gd name="connsiteY75" fmla="*/ 12315 h 15315"/>
                <a:gd name="connsiteX76" fmla="*/ 6428 w 13121"/>
                <a:gd name="connsiteY76" fmla="*/ 12415 h 15315"/>
                <a:gd name="connsiteX77" fmla="*/ 6123 w 13121"/>
                <a:gd name="connsiteY77" fmla="*/ 12715 h 15315"/>
                <a:gd name="connsiteX78" fmla="*/ 5513 w 13121"/>
                <a:gd name="connsiteY78" fmla="*/ 13290 h 15315"/>
                <a:gd name="connsiteX79" fmla="*/ 5632 w 13121"/>
                <a:gd name="connsiteY79" fmla="*/ 13690 h 15315"/>
                <a:gd name="connsiteX80" fmla="*/ 5479 w 13121"/>
                <a:gd name="connsiteY80" fmla="*/ 14790 h 15315"/>
                <a:gd name="connsiteX81" fmla="*/ 5259 w 13121"/>
                <a:gd name="connsiteY81" fmla="*/ 15165 h 15315"/>
                <a:gd name="connsiteX82" fmla="*/ 4716 w 13121"/>
                <a:gd name="connsiteY82" fmla="*/ 15115 h 15315"/>
                <a:gd name="connsiteX83" fmla="*/ 4699 w 13121"/>
                <a:gd name="connsiteY83" fmla="*/ 14940 h 15315"/>
                <a:gd name="connsiteX84" fmla="*/ 4666 w 13121"/>
                <a:gd name="connsiteY84" fmla="*/ 15115 h 15315"/>
                <a:gd name="connsiteX0" fmla="*/ 4666 w 13121"/>
                <a:gd name="connsiteY0" fmla="*/ 15240 h 15440"/>
                <a:gd name="connsiteX1" fmla="*/ 4394 w 13121"/>
                <a:gd name="connsiteY1" fmla="*/ 14765 h 15440"/>
                <a:gd name="connsiteX2" fmla="*/ 3750 w 13121"/>
                <a:gd name="connsiteY2" fmla="*/ 14615 h 15440"/>
                <a:gd name="connsiteX3" fmla="*/ 3752 w 13121"/>
                <a:gd name="connsiteY3" fmla="*/ 14186 h 15440"/>
                <a:gd name="connsiteX4" fmla="*/ 3752 w 13121"/>
                <a:gd name="connsiteY4" fmla="*/ 14186 h 15440"/>
                <a:gd name="connsiteX5" fmla="*/ 3428 w 13121"/>
                <a:gd name="connsiteY5" fmla="*/ 13515 h 15440"/>
                <a:gd name="connsiteX6" fmla="*/ 3276 w 13121"/>
                <a:gd name="connsiteY6" fmla="*/ 13490 h 15440"/>
                <a:gd name="connsiteX7" fmla="*/ 2894 w 13121"/>
                <a:gd name="connsiteY7" fmla="*/ 13504 h 15440"/>
                <a:gd name="connsiteX8" fmla="*/ 2464 w 13121"/>
                <a:gd name="connsiteY8" fmla="*/ 13504 h 15440"/>
                <a:gd name="connsiteX9" fmla="*/ 2035 w 13121"/>
                <a:gd name="connsiteY9" fmla="*/ 12822 h 15440"/>
                <a:gd name="connsiteX10" fmla="*/ 2035 w 13121"/>
                <a:gd name="connsiteY10" fmla="*/ 12822 h 15440"/>
                <a:gd name="connsiteX11" fmla="*/ 1606 w 13121"/>
                <a:gd name="connsiteY11" fmla="*/ 12139 h 15440"/>
                <a:gd name="connsiteX12" fmla="*/ 1606 w 13121"/>
                <a:gd name="connsiteY12" fmla="*/ 11457 h 15440"/>
                <a:gd name="connsiteX13" fmla="*/ 1606 w 13121"/>
                <a:gd name="connsiteY13" fmla="*/ 10775 h 15440"/>
                <a:gd name="connsiteX14" fmla="*/ 1606 w 13121"/>
                <a:gd name="connsiteY14" fmla="*/ 10092 h 15440"/>
                <a:gd name="connsiteX15" fmla="*/ 1606 w 13121"/>
                <a:gd name="connsiteY15" fmla="*/ 9410 h 15440"/>
                <a:gd name="connsiteX16" fmla="*/ 1606 w 13121"/>
                <a:gd name="connsiteY16" fmla="*/ 8728 h 15440"/>
                <a:gd name="connsiteX17" fmla="*/ 1606 w 13121"/>
                <a:gd name="connsiteY17" fmla="*/ 8045 h 15440"/>
                <a:gd name="connsiteX18" fmla="*/ 2464 w 13121"/>
                <a:gd name="connsiteY18" fmla="*/ 7363 h 15440"/>
                <a:gd name="connsiteX19" fmla="*/ 2464 w 13121"/>
                <a:gd name="connsiteY19" fmla="*/ 6681 h 15440"/>
                <a:gd name="connsiteX20" fmla="*/ 2464 w 13121"/>
                <a:gd name="connsiteY20" fmla="*/ 5998 h 15440"/>
                <a:gd name="connsiteX21" fmla="*/ 2074 w 13121"/>
                <a:gd name="connsiteY21" fmla="*/ 6209 h 15440"/>
                <a:gd name="connsiteX22" fmla="*/ 1422 w 13121"/>
                <a:gd name="connsiteY22" fmla="*/ 5307 h 15440"/>
                <a:gd name="connsiteX23" fmla="*/ 1073 w 13121"/>
                <a:gd name="connsiteY23" fmla="*/ 4496 h 15440"/>
                <a:gd name="connsiteX24" fmla="*/ 173 w 13121"/>
                <a:gd name="connsiteY24" fmla="*/ 3998 h 15440"/>
                <a:gd name="connsiteX25" fmla="*/ 116 w 13121"/>
                <a:gd name="connsiteY25" fmla="*/ 3140 h 15440"/>
                <a:gd name="connsiteX26" fmla="*/ 648 w 13121"/>
                <a:gd name="connsiteY26" fmla="*/ 2391 h 15440"/>
                <a:gd name="connsiteX27" fmla="*/ 1098 w 13121"/>
                <a:gd name="connsiteY27" fmla="*/ 1398 h 15440"/>
                <a:gd name="connsiteX28" fmla="*/ 1748 w 13121"/>
                <a:gd name="connsiteY28" fmla="*/ 1538 h 15440"/>
                <a:gd name="connsiteX29" fmla="*/ 1940 w 13121"/>
                <a:gd name="connsiteY29" fmla="*/ 1043 h 15440"/>
                <a:gd name="connsiteX30" fmla="*/ 2727 w 13121"/>
                <a:gd name="connsiteY30" fmla="*/ 929 h 15440"/>
                <a:gd name="connsiteX31" fmla="*/ 3522 w 13121"/>
                <a:gd name="connsiteY31" fmla="*/ 162 h 15440"/>
                <a:gd name="connsiteX32" fmla="*/ 3806 w 13121"/>
                <a:gd name="connsiteY32" fmla="*/ 704 h 15440"/>
                <a:gd name="connsiteX33" fmla="*/ 4487 w 13121"/>
                <a:gd name="connsiteY33" fmla="*/ 27 h 15440"/>
                <a:gd name="connsiteX34" fmla="*/ 5039 w 13121"/>
                <a:gd name="connsiteY34" fmla="*/ 540 h 15440"/>
                <a:gd name="connsiteX35" fmla="*/ 5468 w 13121"/>
                <a:gd name="connsiteY35" fmla="*/ 1905 h 15440"/>
                <a:gd name="connsiteX36" fmla="*/ 7185 w 13121"/>
                <a:gd name="connsiteY36" fmla="*/ 3269 h 15440"/>
                <a:gd name="connsiteX37" fmla="*/ 7185 w 13121"/>
                <a:gd name="connsiteY37" fmla="*/ 3952 h 15440"/>
                <a:gd name="connsiteX38" fmla="*/ 7609 w 13121"/>
                <a:gd name="connsiteY38" fmla="*/ 4224 h 15440"/>
                <a:gd name="connsiteX39" fmla="*/ 8043 w 13121"/>
                <a:gd name="connsiteY39" fmla="*/ 3951 h 15440"/>
                <a:gd name="connsiteX40" fmla="*/ 8358 w 13121"/>
                <a:gd name="connsiteY40" fmla="*/ 4679 h 15440"/>
                <a:gd name="connsiteX41" fmla="*/ 8630 w 13121"/>
                <a:gd name="connsiteY41" fmla="*/ 4946 h 15440"/>
                <a:gd name="connsiteX42" fmla="*/ 9057 w 13121"/>
                <a:gd name="connsiteY42" fmla="*/ 3993 h 15440"/>
                <a:gd name="connsiteX43" fmla="*/ 9539 w 13121"/>
                <a:gd name="connsiteY43" fmla="*/ 4449 h 15440"/>
                <a:gd name="connsiteX44" fmla="*/ 10618 w 13121"/>
                <a:gd name="connsiteY44" fmla="*/ 3269 h 15440"/>
                <a:gd name="connsiteX45" fmla="*/ 11100 w 13121"/>
                <a:gd name="connsiteY45" fmla="*/ 3547 h 15440"/>
                <a:gd name="connsiteX46" fmla="*/ 11476 w 13121"/>
                <a:gd name="connsiteY46" fmla="*/ 3269 h 15440"/>
                <a:gd name="connsiteX47" fmla="*/ 12491 w 13121"/>
                <a:gd name="connsiteY47" fmla="*/ 3637 h 15440"/>
                <a:gd name="connsiteX48" fmla="*/ 13076 w 13121"/>
                <a:gd name="connsiteY48" fmla="*/ 4538 h 15440"/>
                <a:gd name="connsiteX49" fmla="*/ 12764 w 13121"/>
                <a:gd name="connsiteY49" fmla="*/ 5316 h 15440"/>
                <a:gd name="connsiteX50" fmla="*/ 12718 w 13121"/>
                <a:gd name="connsiteY50" fmla="*/ 6932 h 15440"/>
                <a:gd name="connsiteX51" fmla="*/ 12321 w 13121"/>
                <a:gd name="connsiteY51" fmla="*/ 6977 h 15440"/>
                <a:gd name="connsiteX52" fmla="*/ 12065 w 13121"/>
                <a:gd name="connsiteY52" fmla="*/ 7383 h 15440"/>
                <a:gd name="connsiteX53" fmla="*/ 11905 w 13121"/>
                <a:gd name="connsiteY53" fmla="*/ 8045 h 15440"/>
                <a:gd name="connsiteX54" fmla="*/ 11476 w 13121"/>
                <a:gd name="connsiteY54" fmla="*/ 8728 h 15440"/>
                <a:gd name="connsiteX55" fmla="*/ 11047 w 13121"/>
                <a:gd name="connsiteY55" fmla="*/ 9410 h 15440"/>
                <a:gd name="connsiteX56" fmla="*/ 11047 w 13121"/>
                <a:gd name="connsiteY56" fmla="*/ 10775 h 15440"/>
                <a:gd name="connsiteX57" fmla="*/ 11208 w 13121"/>
                <a:gd name="connsiteY57" fmla="*/ 11790 h 15440"/>
                <a:gd name="connsiteX58" fmla="*/ 11360 w 13121"/>
                <a:gd name="connsiteY58" fmla="*/ 12440 h 15440"/>
                <a:gd name="connsiteX59" fmla="*/ 11683 w 13121"/>
                <a:gd name="connsiteY59" fmla="*/ 12765 h 15440"/>
                <a:gd name="connsiteX60" fmla="*/ 11869 w 13121"/>
                <a:gd name="connsiteY60" fmla="*/ 13265 h 15440"/>
                <a:gd name="connsiteX61" fmla="*/ 11971 w 13121"/>
                <a:gd name="connsiteY61" fmla="*/ 13715 h 15440"/>
                <a:gd name="connsiteX62" fmla="*/ 11835 w 13121"/>
                <a:gd name="connsiteY62" fmla="*/ 14790 h 15440"/>
                <a:gd name="connsiteX63" fmla="*/ 11581 w 13121"/>
                <a:gd name="connsiteY63" fmla="*/ 15090 h 15440"/>
                <a:gd name="connsiteX64" fmla="*/ 11310 w 13121"/>
                <a:gd name="connsiteY64" fmla="*/ 15440 h 15440"/>
                <a:gd name="connsiteX65" fmla="*/ 10903 w 13121"/>
                <a:gd name="connsiteY65" fmla="*/ 14565 h 15440"/>
                <a:gd name="connsiteX66" fmla="*/ 10293 w 13121"/>
                <a:gd name="connsiteY66" fmla="*/ 14540 h 15440"/>
                <a:gd name="connsiteX67" fmla="*/ 9988 w 13121"/>
                <a:gd name="connsiteY67" fmla="*/ 14115 h 15440"/>
                <a:gd name="connsiteX68" fmla="*/ 9445 w 13121"/>
                <a:gd name="connsiteY68" fmla="*/ 14340 h 15440"/>
                <a:gd name="connsiteX69" fmla="*/ 9242 w 13121"/>
                <a:gd name="connsiteY69" fmla="*/ 13890 h 15440"/>
                <a:gd name="connsiteX70" fmla="*/ 8920 w 13121"/>
                <a:gd name="connsiteY70" fmla="*/ 13265 h 15440"/>
                <a:gd name="connsiteX71" fmla="*/ 8666 w 13121"/>
                <a:gd name="connsiteY71" fmla="*/ 13115 h 15440"/>
                <a:gd name="connsiteX72" fmla="*/ 8259 w 13121"/>
                <a:gd name="connsiteY72" fmla="*/ 13265 h 15440"/>
                <a:gd name="connsiteX73" fmla="*/ 7750 w 13121"/>
                <a:gd name="connsiteY73" fmla="*/ 13215 h 15440"/>
                <a:gd name="connsiteX74" fmla="*/ 7360 w 13121"/>
                <a:gd name="connsiteY74" fmla="*/ 12740 h 15440"/>
                <a:gd name="connsiteX75" fmla="*/ 7038 w 13121"/>
                <a:gd name="connsiteY75" fmla="*/ 12440 h 15440"/>
                <a:gd name="connsiteX76" fmla="*/ 6428 w 13121"/>
                <a:gd name="connsiteY76" fmla="*/ 12540 h 15440"/>
                <a:gd name="connsiteX77" fmla="*/ 6123 w 13121"/>
                <a:gd name="connsiteY77" fmla="*/ 12840 h 15440"/>
                <a:gd name="connsiteX78" fmla="*/ 5513 w 13121"/>
                <a:gd name="connsiteY78" fmla="*/ 13415 h 15440"/>
                <a:gd name="connsiteX79" fmla="*/ 5632 w 13121"/>
                <a:gd name="connsiteY79" fmla="*/ 13815 h 15440"/>
                <a:gd name="connsiteX80" fmla="*/ 5479 w 13121"/>
                <a:gd name="connsiteY80" fmla="*/ 14915 h 15440"/>
                <a:gd name="connsiteX81" fmla="*/ 5259 w 13121"/>
                <a:gd name="connsiteY81" fmla="*/ 15290 h 15440"/>
                <a:gd name="connsiteX82" fmla="*/ 4716 w 13121"/>
                <a:gd name="connsiteY82" fmla="*/ 15240 h 15440"/>
                <a:gd name="connsiteX83" fmla="*/ 4699 w 13121"/>
                <a:gd name="connsiteY83" fmla="*/ 15065 h 15440"/>
                <a:gd name="connsiteX84" fmla="*/ 4666 w 13121"/>
                <a:gd name="connsiteY84" fmla="*/ 15240 h 15440"/>
                <a:gd name="connsiteX0" fmla="*/ 4666 w 13121"/>
                <a:gd name="connsiteY0" fmla="*/ 15238 h 15438"/>
                <a:gd name="connsiteX1" fmla="*/ 4394 w 13121"/>
                <a:gd name="connsiteY1" fmla="*/ 14763 h 15438"/>
                <a:gd name="connsiteX2" fmla="*/ 3750 w 13121"/>
                <a:gd name="connsiteY2" fmla="*/ 14613 h 15438"/>
                <a:gd name="connsiteX3" fmla="*/ 3752 w 13121"/>
                <a:gd name="connsiteY3" fmla="*/ 14184 h 15438"/>
                <a:gd name="connsiteX4" fmla="*/ 3752 w 13121"/>
                <a:gd name="connsiteY4" fmla="*/ 14184 h 15438"/>
                <a:gd name="connsiteX5" fmla="*/ 3428 w 13121"/>
                <a:gd name="connsiteY5" fmla="*/ 13513 h 15438"/>
                <a:gd name="connsiteX6" fmla="*/ 3276 w 13121"/>
                <a:gd name="connsiteY6" fmla="*/ 13488 h 15438"/>
                <a:gd name="connsiteX7" fmla="*/ 2894 w 13121"/>
                <a:gd name="connsiteY7" fmla="*/ 13502 h 15438"/>
                <a:gd name="connsiteX8" fmla="*/ 2464 w 13121"/>
                <a:gd name="connsiteY8" fmla="*/ 13502 h 15438"/>
                <a:gd name="connsiteX9" fmla="*/ 2035 w 13121"/>
                <a:gd name="connsiteY9" fmla="*/ 12820 h 15438"/>
                <a:gd name="connsiteX10" fmla="*/ 2035 w 13121"/>
                <a:gd name="connsiteY10" fmla="*/ 12820 h 15438"/>
                <a:gd name="connsiteX11" fmla="*/ 1606 w 13121"/>
                <a:gd name="connsiteY11" fmla="*/ 12137 h 15438"/>
                <a:gd name="connsiteX12" fmla="*/ 1606 w 13121"/>
                <a:gd name="connsiteY12" fmla="*/ 11455 h 15438"/>
                <a:gd name="connsiteX13" fmla="*/ 1606 w 13121"/>
                <a:gd name="connsiteY13" fmla="*/ 10773 h 15438"/>
                <a:gd name="connsiteX14" fmla="*/ 1606 w 13121"/>
                <a:gd name="connsiteY14" fmla="*/ 10090 h 15438"/>
                <a:gd name="connsiteX15" fmla="*/ 1606 w 13121"/>
                <a:gd name="connsiteY15" fmla="*/ 9408 h 15438"/>
                <a:gd name="connsiteX16" fmla="*/ 1606 w 13121"/>
                <a:gd name="connsiteY16" fmla="*/ 8726 h 15438"/>
                <a:gd name="connsiteX17" fmla="*/ 1606 w 13121"/>
                <a:gd name="connsiteY17" fmla="*/ 8043 h 15438"/>
                <a:gd name="connsiteX18" fmla="*/ 2464 w 13121"/>
                <a:gd name="connsiteY18" fmla="*/ 7361 h 15438"/>
                <a:gd name="connsiteX19" fmla="*/ 2464 w 13121"/>
                <a:gd name="connsiteY19" fmla="*/ 6679 h 15438"/>
                <a:gd name="connsiteX20" fmla="*/ 2464 w 13121"/>
                <a:gd name="connsiteY20" fmla="*/ 5996 h 15438"/>
                <a:gd name="connsiteX21" fmla="*/ 2074 w 13121"/>
                <a:gd name="connsiteY21" fmla="*/ 6207 h 15438"/>
                <a:gd name="connsiteX22" fmla="*/ 1422 w 13121"/>
                <a:gd name="connsiteY22" fmla="*/ 5305 h 15438"/>
                <a:gd name="connsiteX23" fmla="*/ 1073 w 13121"/>
                <a:gd name="connsiteY23" fmla="*/ 4494 h 15438"/>
                <a:gd name="connsiteX24" fmla="*/ 173 w 13121"/>
                <a:gd name="connsiteY24" fmla="*/ 3996 h 15438"/>
                <a:gd name="connsiteX25" fmla="*/ 116 w 13121"/>
                <a:gd name="connsiteY25" fmla="*/ 3138 h 15438"/>
                <a:gd name="connsiteX26" fmla="*/ 648 w 13121"/>
                <a:gd name="connsiteY26" fmla="*/ 2389 h 15438"/>
                <a:gd name="connsiteX27" fmla="*/ 1098 w 13121"/>
                <a:gd name="connsiteY27" fmla="*/ 1396 h 15438"/>
                <a:gd name="connsiteX28" fmla="*/ 1748 w 13121"/>
                <a:gd name="connsiteY28" fmla="*/ 1536 h 15438"/>
                <a:gd name="connsiteX29" fmla="*/ 1940 w 13121"/>
                <a:gd name="connsiteY29" fmla="*/ 1041 h 15438"/>
                <a:gd name="connsiteX30" fmla="*/ 2727 w 13121"/>
                <a:gd name="connsiteY30" fmla="*/ 927 h 15438"/>
                <a:gd name="connsiteX31" fmla="*/ 3522 w 13121"/>
                <a:gd name="connsiteY31" fmla="*/ 160 h 15438"/>
                <a:gd name="connsiteX32" fmla="*/ 3806 w 13121"/>
                <a:gd name="connsiteY32" fmla="*/ 702 h 15438"/>
                <a:gd name="connsiteX33" fmla="*/ 4487 w 13121"/>
                <a:gd name="connsiteY33" fmla="*/ 25 h 15438"/>
                <a:gd name="connsiteX34" fmla="*/ 4954 w 13121"/>
                <a:gd name="connsiteY34" fmla="*/ 854 h 15438"/>
                <a:gd name="connsiteX35" fmla="*/ 5468 w 13121"/>
                <a:gd name="connsiteY35" fmla="*/ 1903 h 15438"/>
                <a:gd name="connsiteX36" fmla="*/ 7185 w 13121"/>
                <a:gd name="connsiteY36" fmla="*/ 3267 h 15438"/>
                <a:gd name="connsiteX37" fmla="*/ 7185 w 13121"/>
                <a:gd name="connsiteY37" fmla="*/ 3950 h 15438"/>
                <a:gd name="connsiteX38" fmla="*/ 7609 w 13121"/>
                <a:gd name="connsiteY38" fmla="*/ 4222 h 15438"/>
                <a:gd name="connsiteX39" fmla="*/ 8043 w 13121"/>
                <a:gd name="connsiteY39" fmla="*/ 3949 h 15438"/>
                <a:gd name="connsiteX40" fmla="*/ 8358 w 13121"/>
                <a:gd name="connsiteY40" fmla="*/ 4677 h 15438"/>
                <a:gd name="connsiteX41" fmla="*/ 8630 w 13121"/>
                <a:gd name="connsiteY41" fmla="*/ 4944 h 15438"/>
                <a:gd name="connsiteX42" fmla="*/ 9057 w 13121"/>
                <a:gd name="connsiteY42" fmla="*/ 3991 h 15438"/>
                <a:gd name="connsiteX43" fmla="*/ 9539 w 13121"/>
                <a:gd name="connsiteY43" fmla="*/ 4447 h 15438"/>
                <a:gd name="connsiteX44" fmla="*/ 10618 w 13121"/>
                <a:gd name="connsiteY44" fmla="*/ 3267 h 15438"/>
                <a:gd name="connsiteX45" fmla="*/ 11100 w 13121"/>
                <a:gd name="connsiteY45" fmla="*/ 3545 h 15438"/>
                <a:gd name="connsiteX46" fmla="*/ 11476 w 13121"/>
                <a:gd name="connsiteY46" fmla="*/ 3267 h 15438"/>
                <a:gd name="connsiteX47" fmla="*/ 12491 w 13121"/>
                <a:gd name="connsiteY47" fmla="*/ 3635 h 15438"/>
                <a:gd name="connsiteX48" fmla="*/ 13076 w 13121"/>
                <a:gd name="connsiteY48" fmla="*/ 4536 h 15438"/>
                <a:gd name="connsiteX49" fmla="*/ 12764 w 13121"/>
                <a:gd name="connsiteY49" fmla="*/ 5314 h 15438"/>
                <a:gd name="connsiteX50" fmla="*/ 12718 w 13121"/>
                <a:gd name="connsiteY50" fmla="*/ 6930 h 15438"/>
                <a:gd name="connsiteX51" fmla="*/ 12321 w 13121"/>
                <a:gd name="connsiteY51" fmla="*/ 6975 h 15438"/>
                <a:gd name="connsiteX52" fmla="*/ 12065 w 13121"/>
                <a:gd name="connsiteY52" fmla="*/ 7381 h 15438"/>
                <a:gd name="connsiteX53" fmla="*/ 11905 w 13121"/>
                <a:gd name="connsiteY53" fmla="*/ 8043 h 15438"/>
                <a:gd name="connsiteX54" fmla="*/ 11476 w 13121"/>
                <a:gd name="connsiteY54" fmla="*/ 8726 h 15438"/>
                <a:gd name="connsiteX55" fmla="*/ 11047 w 13121"/>
                <a:gd name="connsiteY55" fmla="*/ 9408 h 15438"/>
                <a:gd name="connsiteX56" fmla="*/ 11047 w 13121"/>
                <a:gd name="connsiteY56" fmla="*/ 10773 h 15438"/>
                <a:gd name="connsiteX57" fmla="*/ 11208 w 13121"/>
                <a:gd name="connsiteY57" fmla="*/ 11788 h 15438"/>
                <a:gd name="connsiteX58" fmla="*/ 11360 w 13121"/>
                <a:gd name="connsiteY58" fmla="*/ 12438 h 15438"/>
                <a:gd name="connsiteX59" fmla="*/ 11683 w 13121"/>
                <a:gd name="connsiteY59" fmla="*/ 12763 h 15438"/>
                <a:gd name="connsiteX60" fmla="*/ 11869 w 13121"/>
                <a:gd name="connsiteY60" fmla="*/ 13263 h 15438"/>
                <a:gd name="connsiteX61" fmla="*/ 11971 w 13121"/>
                <a:gd name="connsiteY61" fmla="*/ 13713 h 15438"/>
                <a:gd name="connsiteX62" fmla="*/ 11835 w 13121"/>
                <a:gd name="connsiteY62" fmla="*/ 14788 h 15438"/>
                <a:gd name="connsiteX63" fmla="*/ 11581 w 13121"/>
                <a:gd name="connsiteY63" fmla="*/ 15088 h 15438"/>
                <a:gd name="connsiteX64" fmla="*/ 11310 w 13121"/>
                <a:gd name="connsiteY64" fmla="*/ 15438 h 15438"/>
                <a:gd name="connsiteX65" fmla="*/ 10903 w 13121"/>
                <a:gd name="connsiteY65" fmla="*/ 14563 h 15438"/>
                <a:gd name="connsiteX66" fmla="*/ 10293 w 13121"/>
                <a:gd name="connsiteY66" fmla="*/ 14538 h 15438"/>
                <a:gd name="connsiteX67" fmla="*/ 9988 w 13121"/>
                <a:gd name="connsiteY67" fmla="*/ 14113 h 15438"/>
                <a:gd name="connsiteX68" fmla="*/ 9445 w 13121"/>
                <a:gd name="connsiteY68" fmla="*/ 14338 h 15438"/>
                <a:gd name="connsiteX69" fmla="*/ 9242 w 13121"/>
                <a:gd name="connsiteY69" fmla="*/ 13888 h 15438"/>
                <a:gd name="connsiteX70" fmla="*/ 8920 w 13121"/>
                <a:gd name="connsiteY70" fmla="*/ 13263 h 15438"/>
                <a:gd name="connsiteX71" fmla="*/ 8666 w 13121"/>
                <a:gd name="connsiteY71" fmla="*/ 13113 h 15438"/>
                <a:gd name="connsiteX72" fmla="*/ 8259 w 13121"/>
                <a:gd name="connsiteY72" fmla="*/ 13263 h 15438"/>
                <a:gd name="connsiteX73" fmla="*/ 7750 w 13121"/>
                <a:gd name="connsiteY73" fmla="*/ 13213 h 15438"/>
                <a:gd name="connsiteX74" fmla="*/ 7360 w 13121"/>
                <a:gd name="connsiteY74" fmla="*/ 12738 h 15438"/>
                <a:gd name="connsiteX75" fmla="*/ 7038 w 13121"/>
                <a:gd name="connsiteY75" fmla="*/ 12438 h 15438"/>
                <a:gd name="connsiteX76" fmla="*/ 6428 w 13121"/>
                <a:gd name="connsiteY76" fmla="*/ 12538 h 15438"/>
                <a:gd name="connsiteX77" fmla="*/ 6123 w 13121"/>
                <a:gd name="connsiteY77" fmla="*/ 12838 h 15438"/>
                <a:gd name="connsiteX78" fmla="*/ 5513 w 13121"/>
                <a:gd name="connsiteY78" fmla="*/ 13413 h 15438"/>
                <a:gd name="connsiteX79" fmla="*/ 5632 w 13121"/>
                <a:gd name="connsiteY79" fmla="*/ 13813 h 15438"/>
                <a:gd name="connsiteX80" fmla="*/ 5479 w 13121"/>
                <a:gd name="connsiteY80" fmla="*/ 14913 h 15438"/>
                <a:gd name="connsiteX81" fmla="*/ 5259 w 13121"/>
                <a:gd name="connsiteY81" fmla="*/ 15288 h 15438"/>
                <a:gd name="connsiteX82" fmla="*/ 4716 w 13121"/>
                <a:gd name="connsiteY82" fmla="*/ 15238 h 15438"/>
                <a:gd name="connsiteX83" fmla="*/ 4699 w 13121"/>
                <a:gd name="connsiteY83" fmla="*/ 15063 h 15438"/>
                <a:gd name="connsiteX84" fmla="*/ 4666 w 13121"/>
                <a:gd name="connsiteY84" fmla="*/ 15238 h 15438"/>
                <a:gd name="connsiteX0" fmla="*/ 4666 w 13121"/>
                <a:gd name="connsiteY0" fmla="*/ 15238 h 15438"/>
                <a:gd name="connsiteX1" fmla="*/ 4394 w 13121"/>
                <a:gd name="connsiteY1" fmla="*/ 14763 h 15438"/>
                <a:gd name="connsiteX2" fmla="*/ 3750 w 13121"/>
                <a:gd name="connsiteY2" fmla="*/ 14613 h 15438"/>
                <a:gd name="connsiteX3" fmla="*/ 3752 w 13121"/>
                <a:gd name="connsiteY3" fmla="*/ 14184 h 15438"/>
                <a:gd name="connsiteX4" fmla="*/ 3752 w 13121"/>
                <a:gd name="connsiteY4" fmla="*/ 14184 h 15438"/>
                <a:gd name="connsiteX5" fmla="*/ 3428 w 13121"/>
                <a:gd name="connsiteY5" fmla="*/ 13513 h 15438"/>
                <a:gd name="connsiteX6" fmla="*/ 3276 w 13121"/>
                <a:gd name="connsiteY6" fmla="*/ 13488 h 15438"/>
                <a:gd name="connsiteX7" fmla="*/ 2894 w 13121"/>
                <a:gd name="connsiteY7" fmla="*/ 13502 h 15438"/>
                <a:gd name="connsiteX8" fmla="*/ 2464 w 13121"/>
                <a:gd name="connsiteY8" fmla="*/ 13502 h 15438"/>
                <a:gd name="connsiteX9" fmla="*/ 2035 w 13121"/>
                <a:gd name="connsiteY9" fmla="*/ 12820 h 15438"/>
                <a:gd name="connsiteX10" fmla="*/ 2035 w 13121"/>
                <a:gd name="connsiteY10" fmla="*/ 12820 h 15438"/>
                <a:gd name="connsiteX11" fmla="*/ 1606 w 13121"/>
                <a:gd name="connsiteY11" fmla="*/ 12137 h 15438"/>
                <a:gd name="connsiteX12" fmla="*/ 1606 w 13121"/>
                <a:gd name="connsiteY12" fmla="*/ 11455 h 15438"/>
                <a:gd name="connsiteX13" fmla="*/ 1606 w 13121"/>
                <a:gd name="connsiteY13" fmla="*/ 10773 h 15438"/>
                <a:gd name="connsiteX14" fmla="*/ 1606 w 13121"/>
                <a:gd name="connsiteY14" fmla="*/ 10090 h 15438"/>
                <a:gd name="connsiteX15" fmla="*/ 1606 w 13121"/>
                <a:gd name="connsiteY15" fmla="*/ 9408 h 15438"/>
                <a:gd name="connsiteX16" fmla="*/ 1606 w 13121"/>
                <a:gd name="connsiteY16" fmla="*/ 8726 h 15438"/>
                <a:gd name="connsiteX17" fmla="*/ 1606 w 13121"/>
                <a:gd name="connsiteY17" fmla="*/ 8043 h 15438"/>
                <a:gd name="connsiteX18" fmla="*/ 2464 w 13121"/>
                <a:gd name="connsiteY18" fmla="*/ 7361 h 15438"/>
                <a:gd name="connsiteX19" fmla="*/ 2464 w 13121"/>
                <a:gd name="connsiteY19" fmla="*/ 6679 h 15438"/>
                <a:gd name="connsiteX20" fmla="*/ 2464 w 13121"/>
                <a:gd name="connsiteY20" fmla="*/ 5996 h 15438"/>
                <a:gd name="connsiteX21" fmla="*/ 2074 w 13121"/>
                <a:gd name="connsiteY21" fmla="*/ 6207 h 15438"/>
                <a:gd name="connsiteX22" fmla="*/ 1422 w 13121"/>
                <a:gd name="connsiteY22" fmla="*/ 5305 h 15438"/>
                <a:gd name="connsiteX23" fmla="*/ 1073 w 13121"/>
                <a:gd name="connsiteY23" fmla="*/ 4494 h 15438"/>
                <a:gd name="connsiteX24" fmla="*/ 173 w 13121"/>
                <a:gd name="connsiteY24" fmla="*/ 3996 h 15438"/>
                <a:gd name="connsiteX25" fmla="*/ 116 w 13121"/>
                <a:gd name="connsiteY25" fmla="*/ 3138 h 15438"/>
                <a:gd name="connsiteX26" fmla="*/ 648 w 13121"/>
                <a:gd name="connsiteY26" fmla="*/ 2389 h 15438"/>
                <a:gd name="connsiteX27" fmla="*/ 1098 w 13121"/>
                <a:gd name="connsiteY27" fmla="*/ 1396 h 15438"/>
                <a:gd name="connsiteX28" fmla="*/ 1748 w 13121"/>
                <a:gd name="connsiteY28" fmla="*/ 1536 h 15438"/>
                <a:gd name="connsiteX29" fmla="*/ 1940 w 13121"/>
                <a:gd name="connsiteY29" fmla="*/ 1041 h 15438"/>
                <a:gd name="connsiteX30" fmla="*/ 2727 w 13121"/>
                <a:gd name="connsiteY30" fmla="*/ 927 h 15438"/>
                <a:gd name="connsiteX31" fmla="*/ 3522 w 13121"/>
                <a:gd name="connsiteY31" fmla="*/ 160 h 15438"/>
                <a:gd name="connsiteX32" fmla="*/ 3806 w 13121"/>
                <a:gd name="connsiteY32" fmla="*/ 702 h 15438"/>
                <a:gd name="connsiteX33" fmla="*/ 4487 w 13121"/>
                <a:gd name="connsiteY33" fmla="*/ 25 h 15438"/>
                <a:gd name="connsiteX34" fmla="*/ 4954 w 13121"/>
                <a:gd name="connsiteY34" fmla="*/ 854 h 15438"/>
                <a:gd name="connsiteX35" fmla="*/ 5582 w 13121"/>
                <a:gd name="connsiteY35" fmla="*/ 1813 h 15438"/>
                <a:gd name="connsiteX36" fmla="*/ 7185 w 13121"/>
                <a:gd name="connsiteY36" fmla="*/ 3267 h 15438"/>
                <a:gd name="connsiteX37" fmla="*/ 7185 w 13121"/>
                <a:gd name="connsiteY37" fmla="*/ 3950 h 15438"/>
                <a:gd name="connsiteX38" fmla="*/ 7609 w 13121"/>
                <a:gd name="connsiteY38" fmla="*/ 4222 h 15438"/>
                <a:gd name="connsiteX39" fmla="*/ 8043 w 13121"/>
                <a:gd name="connsiteY39" fmla="*/ 3949 h 15438"/>
                <a:gd name="connsiteX40" fmla="*/ 8358 w 13121"/>
                <a:gd name="connsiteY40" fmla="*/ 4677 h 15438"/>
                <a:gd name="connsiteX41" fmla="*/ 8630 w 13121"/>
                <a:gd name="connsiteY41" fmla="*/ 4944 h 15438"/>
                <a:gd name="connsiteX42" fmla="*/ 9057 w 13121"/>
                <a:gd name="connsiteY42" fmla="*/ 3991 h 15438"/>
                <a:gd name="connsiteX43" fmla="*/ 9539 w 13121"/>
                <a:gd name="connsiteY43" fmla="*/ 4447 h 15438"/>
                <a:gd name="connsiteX44" fmla="*/ 10618 w 13121"/>
                <a:gd name="connsiteY44" fmla="*/ 3267 h 15438"/>
                <a:gd name="connsiteX45" fmla="*/ 11100 w 13121"/>
                <a:gd name="connsiteY45" fmla="*/ 3545 h 15438"/>
                <a:gd name="connsiteX46" fmla="*/ 11476 w 13121"/>
                <a:gd name="connsiteY46" fmla="*/ 3267 h 15438"/>
                <a:gd name="connsiteX47" fmla="*/ 12491 w 13121"/>
                <a:gd name="connsiteY47" fmla="*/ 3635 h 15438"/>
                <a:gd name="connsiteX48" fmla="*/ 13076 w 13121"/>
                <a:gd name="connsiteY48" fmla="*/ 4536 h 15438"/>
                <a:gd name="connsiteX49" fmla="*/ 12764 w 13121"/>
                <a:gd name="connsiteY49" fmla="*/ 5314 h 15438"/>
                <a:gd name="connsiteX50" fmla="*/ 12718 w 13121"/>
                <a:gd name="connsiteY50" fmla="*/ 6930 h 15438"/>
                <a:gd name="connsiteX51" fmla="*/ 12321 w 13121"/>
                <a:gd name="connsiteY51" fmla="*/ 6975 h 15438"/>
                <a:gd name="connsiteX52" fmla="*/ 12065 w 13121"/>
                <a:gd name="connsiteY52" fmla="*/ 7381 h 15438"/>
                <a:gd name="connsiteX53" fmla="*/ 11905 w 13121"/>
                <a:gd name="connsiteY53" fmla="*/ 8043 h 15438"/>
                <a:gd name="connsiteX54" fmla="*/ 11476 w 13121"/>
                <a:gd name="connsiteY54" fmla="*/ 8726 h 15438"/>
                <a:gd name="connsiteX55" fmla="*/ 11047 w 13121"/>
                <a:gd name="connsiteY55" fmla="*/ 9408 h 15438"/>
                <a:gd name="connsiteX56" fmla="*/ 11047 w 13121"/>
                <a:gd name="connsiteY56" fmla="*/ 10773 h 15438"/>
                <a:gd name="connsiteX57" fmla="*/ 11208 w 13121"/>
                <a:gd name="connsiteY57" fmla="*/ 11788 h 15438"/>
                <a:gd name="connsiteX58" fmla="*/ 11360 w 13121"/>
                <a:gd name="connsiteY58" fmla="*/ 12438 h 15438"/>
                <a:gd name="connsiteX59" fmla="*/ 11683 w 13121"/>
                <a:gd name="connsiteY59" fmla="*/ 12763 h 15438"/>
                <a:gd name="connsiteX60" fmla="*/ 11869 w 13121"/>
                <a:gd name="connsiteY60" fmla="*/ 13263 h 15438"/>
                <a:gd name="connsiteX61" fmla="*/ 11971 w 13121"/>
                <a:gd name="connsiteY61" fmla="*/ 13713 h 15438"/>
                <a:gd name="connsiteX62" fmla="*/ 11835 w 13121"/>
                <a:gd name="connsiteY62" fmla="*/ 14788 h 15438"/>
                <a:gd name="connsiteX63" fmla="*/ 11581 w 13121"/>
                <a:gd name="connsiteY63" fmla="*/ 15088 h 15438"/>
                <a:gd name="connsiteX64" fmla="*/ 11310 w 13121"/>
                <a:gd name="connsiteY64" fmla="*/ 15438 h 15438"/>
                <a:gd name="connsiteX65" fmla="*/ 10903 w 13121"/>
                <a:gd name="connsiteY65" fmla="*/ 14563 h 15438"/>
                <a:gd name="connsiteX66" fmla="*/ 10293 w 13121"/>
                <a:gd name="connsiteY66" fmla="*/ 14538 h 15438"/>
                <a:gd name="connsiteX67" fmla="*/ 9988 w 13121"/>
                <a:gd name="connsiteY67" fmla="*/ 14113 h 15438"/>
                <a:gd name="connsiteX68" fmla="*/ 9445 w 13121"/>
                <a:gd name="connsiteY68" fmla="*/ 14338 h 15438"/>
                <a:gd name="connsiteX69" fmla="*/ 9242 w 13121"/>
                <a:gd name="connsiteY69" fmla="*/ 13888 h 15438"/>
                <a:gd name="connsiteX70" fmla="*/ 8920 w 13121"/>
                <a:gd name="connsiteY70" fmla="*/ 13263 h 15438"/>
                <a:gd name="connsiteX71" fmla="*/ 8666 w 13121"/>
                <a:gd name="connsiteY71" fmla="*/ 13113 h 15438"/>
                <a:gd name="connsiteX72" fmla="*/ 8259 w 13121"/>
                <a:gd name="connsiteY72" fmla="*/ 13263 h 15438"/>
                <a:gd name="connsiteX73" fmla="*/ 7750 w 13121"/>
                <a:gd name="connsiteY73" fmla="*/ 13213 h 15438"/>
                <a:gd name="connsiteX74" fmla="*/ 7360 w 13121"/>
                <a:gd name="connsiteY74" fmla="*/ 12738 h 15438"/>
                <a:gd name="connsiteX75" fmla="*/ 7038 w 13121"/>
                <a:gd name="connsiteY75" fmla="*/ 12438 h 15438"/>
                <a:gd name="connsiteX76" fmla="*/ 6428 w 13121"/>
                <a:gd name="connsiteY76" fmla="*/ 12538 h 15438"/>
                <a:gd name="connsiteX77" fmla="*/ 6123 w 13121"/>
                <a:gd name="connsiteY77" fmla="*/ 12838 h 15438"/>
                <a:gd name="connsiteX78" fmla="*/ 5513 w 13121"/>
                <a:gd name="connsiteY78" fmla="*/ 13413 h 15438"/>
                <a:gd name="connsiteX79" fmla="*/ 5632 w 13121"/>
                <a:gd name="connsiteY79" fmla="*/ 13813 h 15438"/>
                <a:gd name="connsiteX80" fmla="*/ 5479 w 13121"/>
                <a:gd name="connsiteY80" fmla="*/ 14913 h 15438"/>
                <a:gd name="connsiteX81" fmla="*/ 5259 w 13121"/>
                <a:gd name="connsiteY81" fmla="*/ 15288 h 15438"/>
                <a:gd name="connsiteX82" fmla="*/ 4716 w 13121"/>
                <a:gd name="connsiteY82" fmla="*/ 15238 h 15438"/>
                <a:gd name="connsiteX83" fmla="*/ 4699 w 13121"/>
                <a:gd name="connsiteY83" fmla="*/ 15063 h 15438"/>
                <a:gd name="connsiteX84" fmla="*/ 4666 w 13121"/>
                <a:gd name="connsiteY84" fmla="*/ 15238 h 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121" h="15438">
                  <a:moveTo>
                    <a:pt x="4666" y="15238"/>
                  </a:moveTo>
                  <a:cubicBezTo>
                    <a:pt x="4649" y="14913"/>
                    <a:pt x="4615" y="14813"/>
                    <a:pt x="4394" y="14763"/>
                  </a:cubicBezTo>
                  <a:cubicBezTo>
                    <a:pt x="4191" y="14638"/>
                    <a:pt x="3954" y="14663"/>
                    <a:pt x="3750" y="14613"/>
                  </a:cubicBezTo>
                  <a:cubicBezTo>
                    <a:pt x="3632" y="14488"/>
                    <a:pt x="3871" y="14309"/>
                    <a:pt x="3752" y="14184"/>
                  </a:cubicBezTo>
                  <a:lnTo>
                    <a:pt x="3752" y="14184"/>
                  </a:lnTo>
                  <a:cubicBezTo>
                    <a:pt x="3752" y="14134"/>
                    <a:pt x="3462" y="13538"/>
                    <a:pt x="3428" y="13513"/>
                  </a:cubicBezTo>
                  <a:cubicBezTo>
                    <a:pt x="3394" y="13463"/>
                    <a:pt x="3327" y="13513"/>
                    <a:pt x="3276" y="13488"/>
                  </a:cubicBezTo>
                  <a:cubicBezTo>
                    <a:pt x="3191" y="13463"/>
                    <a:pt x="2962" y="13577"/>
                    <a:pt x="2894" y="13502"/>
                  </a:cubicBezTo>
                  <a:cubicBezTo>
                    <a:pt x="2844" y="13402"/>
                    <a:pt x="2515" y="13602"/>
                    <a:pt x="2464" y="13502"/>
                  </a:cubicBezTo>
                  <a:cubicBezTo>
                    <a:pt x="2447" y="13327"/>
                    <a:pt x="2137" y="12920"/>
                    <a:pt x="2035" y="12820"/>
                  </a:cubicBezTo>
                  <a:lnTo>
                    <a:pt x="2035" y="12820"/>
                  </a:lnTo>
                  <a:cubicBezTo>
                    <a:pt x="1984" y="12695"/>
                    <a:pt x="1639" y="12287"/>
                    <a:pt x="1606" y="12137"/>
                  </a:cubicBezTo>
                  <a:cubicBezTo>
                    <a:pt x="1656" y="12012"/>
                    <a:pt x="1521" y="11530"/>
                    <a:pt x="1606" y="11455"/>
                  </a:cubicBezTo>
                  <a:cubicBezTo>
                    <a:pt x="1792" y="11080"/>
                    <a:pt x="1742" y="11098"/>
                    <a:pt x="1606" y="10773"/>
                  </a:cubicBezTo>
                  <a:cubicBezTo>
                    <a:pt x="1657" y="10473"/>
                    <a:pt x="1369" y="10140"/>
                    <a:pt x="1606" y="10090"/>
                  </a:cubicBezTo>
                  <a:cubicBezTo>
                    <a:pt x="1725" y="10015"/>
                    <a:pt x="1640" y="9558"/>
                    <a:pt x="1606" y="9408"/>
                  </a:cubicBezTo>
                  <a:cubicBezTo>
                    <a:pt x="1555" y="9158"/>
                    <a:pt x="1759" y="8851"/>
                    <a:pt x="1606" y="8726"/>
                  </a:cubicBezTo>
                  <a:cubicBezTo>
                    <a:pt x="1521" y="8576"/>
                    <a:pt x="1690" y="8193"/>
                    <a:pt x="1606" y="8043"/>
                  </a:cubicBezTo>
                  <a:cubicBezTo>
                    <a:pt x="1589" y="7643"/>
                    <a:pt x="2193" y="7611"/>
                    <a:pt x="2464" y="7361"/>
                  </a:cubicBezTo>
                  <a:cubicBezTo>
                    <a:pt x="2617" y="7061"/>
                    <a:pt x="2244" y="6679"/>
                    <a:pt x="2464" y="6679"/>
                  </a:cubicBezTo>
                  <a:cubicBezTo>
                    <a:pt x="2634" y="6554"/>
                    <a:pt x="2295" y="5971"/>
                    <a:pt x="2464" y="5996"/>
                  </a:cubicBezTo>
                  <a:cubicBezTo>
                    <a:pt x="2583" y="6046"/>
                    <a:pt x="1939" y="6157"/>
                    <a:pt x="2074" y="6207"/>
                  </a:cubicBezTo>
                  <a:cubicBezTo>
                    <a:pt x="1910" y="5185"/>
                    <a:pt x="777" y="5230"/>
                    <a:pt x="1422" y="5305"/>
                  </a:cubicBezTo>
                  <a:cubicBezTo>
                    <a:pt x="1230" y="5009"/>
                    <a:pt x="1288" y="4835"/>
                    <a:pt x="1073" y="4494"/>
                  </a:cubicBezTo>
                  <a:cubicBezTo>
                    <a:pt x="877" y="4199"/>
                    <a:pt x="332" y="4222"/>
                    <a:pt x="173" y="3996"/>
                  </a:cubicBezTo>
                  <a:cubicBezTo>
                    <a:pt x="14" y="3770"/>
                    <a:pt x="35" y="3326"/>
                    <a:pt x="116" y="3138"/>
                  </a:cubicBezTo>
                  <a:cubicBezTo>
                    <a:pt x="0" y="2655"/>
                    <a:pt x="376" y="2656"/>
                    <a:pt x="648" y="2389"/>
                  </a:cubicBezTo>
                  <a:cubicBezTo>
                    <a:pt x="861" y="2186"/>
                    <a:pt x="915" y="1538"/>
                    <a:pt x="1098" y="1396"/>
                  </a:cubicBezTo>
                  <a:cubicBezTo>
                    <a:pt x="1281" y="1254"/>
                    <a:pt x="1608" y="1595"/>
                    <a:pt x="1748" y="1536"/>
                  </a:cubicBezTo>
                  <a:cubicBezTo>
                    <a:pt x="1888" y="1477"/>
                    <a:pt x="1777" y="1142"/>
                    <a:pt x="1940" y="1041"/>
                  </a:cubicBezTo>
                  <a:cubicBezTo>
                    <a:pt x="2103" y="940"/>
                    <a:pt x="2463" y="1074"/>
                    <a:pt x="2727" y="927"/>
                  </a:cubicBezTo>
                  <a:cubicBezTo>
                    <a:pt x="2991" y="780"/>
                    <a:pt x="3342" y="197"/>
                    <a:pt x="3522" y="160"/>
                  </a:cubicBezTo>
                  <a:cubicBezTo>
                    <a:pt x="3702" y="123"/>
                    <a:pt x="3645" y="724"/>
                    <a:pt x="3806" y="702"/>
                  </a:cubicBezTo>
                  <a:cubicBezTo>
                    <a:pt x="3967" y="680"/>
                    <a:pt x="4296" y="0"/>
                    <a:pt x="4487" y="25"/>
                  </a:cubicBezTo>
                  <a:cubicBezTo>
                    <a:pt x="4678" y="50"/>
                    <a:pt x="4772" y="556"/>
                    <a:pt x="4954" y="854"/>
                  </a:cubicBezTo>
                  <a:cubicBezTo>
                    <a:pt x="5136" y="1152"/>
                    <a:pt x="5270" y="1679"/>
                    <a:pt x="5582" y="1813"/>
                  </a:cubicBezTo>
                  <a:cubicBezTo>
                    <a:pt x="5650" y="1788"/>
                    <a:pt x="7117" y="3317"/>
                    <a:pt x="7185" y="3267"/>
                  </a:cubicBezTo>
                  <a:cubicBezTo>
                    <a:pt x="7303" y="3092"/>
                    <a:pt x="7015" y="4000"/>
                    <a:pt x="7185" y="3950"/>
                  </a:cubicBezTo>
                  <a:cubicBezTo>
                    <a:pt x="7269" y="3900"/>
                    <a:pt x="7507" y="4247"/>
                    <a:pt x="7609" y="4222"/>
                  </a:cubicBezTo>
                  <a:cubicBezTo>
                    <a:pt x="7694" y="4122"/>
                    <a:pt x="7958" y="4049"/>
                    <a:pt x="8043" y="3949"/>
                  </a:cubicBezTo>
                  <a:cubicBezTo>
                    <a:pt x="8094" y="3899"/>
                    <a:pt x="8358" y="4677"/>
                    <a:pt x="8358" y="4677"/>
                  </a:cubicBezTo>
                  <a:cubicBezTo>
                    <a:pt x="8425" y="4527"/>
                    <a:pt x="8511" y="5019"/>
                    <a:pt x="8630" y="4944"/>
                  </a:cubicBezTo>
                  <a:cubicBezTo>
                    <a:pt x="8731" y="4794"/>
                    <a:pt x="8989" y="4166"/>
                    <a:pt x="9057" y="3991"/>
                  </a:cubicBezTo>
                  <a:cubicBezTo>
                    <a:pt x="9175" y="3991"/>
                    <a:pt x="9488" y="4272"/>
                    <a:pt x="9539" y="4447"/>
                  </a:cubicBezTo>
                  <a:cubicBezTo>
                    <a:pt x="9573" y="4547"/>
                    <a:pt x="10602" y="3117"/>
                    <a:pt x="10618" y="3267"/>
                  </a:cubicBezTo>
                  <a:cubicBezTo>
                    <a:pt x="10635" y="3567"/>
                    <a:pt x="11015" y="3270"/>
                    <a:pt x="11100" y="3545"/>
                  </a:cubicBezTo>
                  <a:cubicBezTo>
                    <a:pt x="11117" y="3720"/>
                    <a:pt x="11392" y="3142"/>
                    <a:pt x="11476" y="3267"/>
                  </a:cubicBezTo>
                  <a:cubicBezTo>
                    <a:pt x="11632" y="3267"/>
                    <a:pt x="12224" y="3424"/>
                    <a:pt x="12491" y="3635"/>
                  </a:cubicBezTo>
                  <a:cubicBezTo>
                    <a:pt x="12758" y="3846"/>
                    <a:pt x="13031" y="4256"/>
                    <a:pt x="13076" y="4536"/>
                  </a:cubicBezTo>
                  <a:cubicBezTo>
                    <a:pt x="13121" y="4816"/>
                    <a:pt x="12824" y="4915"/>
                    <a:pt x="12764" y="5314"/>
                  </a:cubicBezTo>
                  <a:cubicBezTo>
                    <a:pt x="12704" y="5713"/>
                    <a:pt x="12790" y="6703"/>
                    <a:pt x="12718" y="6930"/>
                  </a:cubicBezTo>
                  <a:cubicBezTo>
                    <a:pt x="12647" y="7158"/>
                    <a:pt x="12376" y="6768"/>
                    <a:pt x="12321" y="6975"/>
                  </a:cubicBezTo>
                  <a:cubicBezTo>
                    <a:pt x="12406" y="7150"/>
                    <a:pt x="11930" y="7281"/>
                    <a:pt x="12065" y="7381"/>
                  </a:cubicBezTo>
                  <a:cubicBezTo>
                    <a:pt x="12150" y="7431"/>
                    <a:pt x="11905" y="8043"/>
                    <a:pt x="11905" y="8043"/>
                  </a:cubicBezTo>
                  <a:cubicBezTo>
                    <a:pt x="11956" y="8143"/>
                    <a:pt x="11425" y="8626"/>
                    <a:pt x="11476" y="8726"/>
                  </a:cubicBezTo>
                  <a:cubicBezTo>
                    <a:pt x="11493" y="8876"/>
                    <a:pt x="11013" y="9283"/>
                    <a:pt x="11047" y="9408"/>
                  </a:cubicBezTo>
                  <a:cubicBezTo>
                    <a:pt x="11064" y="10008"/>
                    <a:pt x="11301" y="10248"/>
                    <a:pt x="11047" y="10773"/>
                  </a:cubicBezTo>
                  <a:cubicBezTo>
                    <a:pt x="11064" y="10923"/>
                    <a:pt x="11140" y="11663"/>
                    <a:pt x="11208" y="11788"/>
                  </a:cubicBezTo>
                  <a:cubicBezTo>
                    <a:pt x="11242" y="12013"/>
                    <a:pt x="11276" y="12238"/>
                    <a:pt x="11360" y="12438"/>
                  </a:cubicBezTo>
                  <a:cubicBezTo>
                    <a:pt x="11394" y="12738"/>
                    <a:pt x="11496" y="12738"/>
                    <a:pt x="11683" y="12763"/>
                  </a:cubicBezTo>
                  <a:cubicBezTo>
                    <a:pt x="11733" y="12938"/>
                    <a:pt x="11818" y="13088"/>
                    <a:pt x="11869" y="13263"/>
                  </a:cubicBezTo>
                  <a:cubicBezTo>
                    <a:pt x="11886" y="13488"/>
                    <a:pt x="11903" y="13538"/>
                    <a:pt x="11971" y="13713"/>
                  </a:cubicBezTo>
                  <a:cubicBezTo>
                    <a:pt x="12022" y="14088"/>
                    <a:pt x="12191" y="14738"/>
                    <a:pt x="11835" y="14788"/>
                  </a:cubicBezTo>
                  <a:lnTo>
                    <a:pt x="11581" y="15088"/>
                  </a:lnTo>
                  <a:cubicBezTo>
                    <a:pt x="11513" y="15263"/>
                    <a:pt x="11445" y="15388"/>
                    <a:pt x="11310" y="15438"/>
                  </a:cubicBezTo>
                  <a:cubicBezTo>
                    <a:pt x="11276" y="15313"/>
                    <a:pt x="10971" y="14563"/>
                    <a:pt x="10903" y="14563"/>
                  </a:cubicBezTo>
                  <a:cubicBezTo>
                    <a:pt x="10699" y="14538"/>
                    <a:pt x="10496" y="14538"/>
                    <a:pt x="10293" y="14538"/>
                  </a:cubicBezTo>
                  <a:cubicBezTo>
                    <a:pt x="10157" y="14413"/>
                    <a:pt x="10157" y="14238"/>
                    <a:pt x="9988" y="14113"/>
                  </a:cubicBezTo>
                  <a:cubicBezTo>
                    <a:pt x="9767" y="14163"/>
                    <a:pt x="9649" y="14288"/>
                    <a:pt x="9445" y="14338"/>
                  </a:cubicBezTo>
                  <a:cubicBezTo>
                    <a:pt x="9276" y="14213"/>
                    <a:pt x="9310" y="14113"/>
                    <a:pt x="9242" y="13888"/>
                  </a:cubicBezTo>
                  <a:cubicBezTo>
                    <a:pt x="9208" y="13638"/>
                    <a:pt x="9089" y="13288"/>
                    <a:pt x="8920" y="13263"/>
                  </a:cubicBezTo>
                  <a:cubicBezTo>
                    <a:pt x="8818" y="13213"/>
                    <a:pt x="8767" y="13138"/>
                    <a:pt x="8666" y="13113"/>
                  </a:cubicBezTo>
                  <a:cubicBezTo>
                    <a:pt x="8496" y="13138"/>
                    <a:pt x="8394" y="13163"/>
                    <a:pt x="8259" y="13263"/>
                  </a:cubicBezTo>
                  <a:cubicBezTo>
                    <a:pt x="8089" y="13238"/>
                    <a:pt x="7920" y="13263"/>
                    <a:pt x="7750" y="13213"/>
                  </a:cubicBezTo>
                  <a:cubicBezTo>
                    <a:pt x="7581" y="13163"/>
                    <a:pt x="7547" y="12788"/>
                    <a:pt x="7360" y="12738"/>
                  </a:cubicBezTo>
                  <a:cubicBezTo>
                    <a:pt x="7259" y="12613"/>
                    <a:pt x="7140" y="12563"/>
                    <a:pt x="7038" y="12438"/>
                  </a:cubicBezTo>
                  <a:cubicBezTo>
                    <a:pt x="6818" y="12463"/>
                    <a:pt x="6649" y="12513"/>
                    <a:pt x="6428" y="12538"/>
                  </a:cubicBezTo>
                  <a:cubicBezTo>
                    <a:pt x="6259" y="12613"/>
                    <a:pt x="6310" y="12788"/>
                    <a:pt x="6123" y="12838"/>
                  </a:cubicBezTo>
                  <a:cubicBezTo>
                    <a:pt x="5903" y="13038"/>
                    <a:pt x="5666" y="13038"/>
                    <a:pt x="5513" y="13413"/>
                  </a:cubicBezTo>
                  <a:cubicBezTo>
                    <a:pt x="5547" y="13788"/>
                    <a:pt x="5598" y="13513"/>
                    <a:pt x="5632" y="13813"/>
                  </a:cubicBezTo>
                  <a:cubicBezTo>
                    <a:pt x="5615" y="14513"/>
                    <a:pt x="5666" y="14463"/>
                    <a:pt x="5479" y="14913"/>
                  </a:cubicBezTo>
                  <a:cubicBezTo>
                    <a:pt x="5445" y="15138"/>
                    <a:pt x="5394" y="15188"/>
                    <a:pt x="5259" y="15288"/>
                  </a:cubicBezTo>
                  <a:cubicBezTo>
                    <a:pt x="5072" y="15263"/>
                    <a:pt x="4886" y="15313"/>
                    <a:pt x="4716" y="15238"/>
                  </a:cubicBezTo>
                  <a:cubicBezTo>
                    <a:pt x="4683" y="15213"/>
                    <a:pt x="4733" y="15063"/>
                    <a:pt x="4699" y="15063"/>
                  </a:cubicBezTo>
                  <a:cubicBezTo>
                    <a:pt x="4666" y="15063"/>
                    <a:pt x="4683" y="15188"/>
                    <a:pt x="4666" y="15238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625508DF-583C-483B-B155-2457D300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459" y="2074984"/>
              <a:ext cx="554582" cy="46830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53" y="88"/>
                </a:cxn>
                <a:cxn ang="0">
                  <a:pos x="59" y="66"/>
                </a:cxn>
                <a:cxn ang="0">
                  <a:pos x="54" y="43"/>
                </a:cxn>
                <a:cxn ang="0">
                  <a:pos x="59" y="30"/>
                </a:cxn>
                <a:cxn ang="0">
                  <a:pos x="74" y="24"/>
                </a:cxn>
                <a:cxn ang="0">
                  <a:pos x="92" y="16"/>
                </a:cxn>
                <a:cxn ang="0">
                  <a:pos x="110" y="6"/>
                </a:cxn>
                <a:cxn ang="0">
                  <a:pos x="138" y="3"/>
                </a:cxn>
                <a:cxn ang="0">
                  <a:pos x="162" y="9"/>
                </a:cxn>
                <a:cxn ang="0">
                  <a:pos x="242" y="27"/>
                </a:cxn>
                <a:cxn ang="0">
                  <a:pos x="261" y="34"/>
                </a:cxn>
                <a:cxn ang="0">
                  <a:pos x="269" y="51"/>
                </a:cxn>
                <a:cxn ang="0">
                  <a:pos x="316" y="68"/>
                </a:cxn>
                <a:cxn ang="0">
                  <a:pos x="326" y="81"/>
                </a:cxn>
                <a:cxn ang="0">
                  <a:pos x="332" y="97"/>
                </a:cxn>
                <a:cxn ang="0">
                  <a:pos x="344" y="130"/>
                </a:cxn>
                <a:cxn ang="0">
                  <a:pos x="362" y="150"/>
                </a:cxn>
                <a:cxn ang="0">
                  <a:pos x="377" y="247"/>
                </a:cxn>
                <a:cxn ang="0">
                  <a:pos x="374" y="274"/>
                </a:cxn>
                <a:cxn ang="0">
                  <a:pos x="342" y="249"/>
                </a:cxn>
                <a:cxn ang="0">
                  <a:pos x="299" y="250"/>
                </a:cxn>
                <a:cxn ang="0">
                  <a:pos x="276" y="262"/>
                </a:cxn>
                <a:cxn ang="0">
                  <a:pos x="258" y="271"/>
                </a:cxn>
                <a:cxn ang="0">
                  <a:pos x="246" y="289"/>
                </a:cxn>
                <a:cxn ang="0">
                  <a:pos x="237" y="349"/>
                </a:cxn>
                <a:cxn ang="0">
                  <a:pos x="222" y="354"/>
                </a:cxn>
                <a:cxn ang="0">
                  <a:pos x="204" y="348"/>
                </a:cxn>
                <a:cxn ang="0">
                  <a:pos x="186" y="327"/>
                </a:cxn>
                <a:cxn ang="0">
                  <a:pos x="180" y="312"/>
                </a:cxn>
                <a:cxn ang="0">
                  <a:pos x="161" y="294"/>
                </a:cxn>
                <a:cxn ang="0">
                  <a:pos x="138" y="283"/>
                </a:cxn>
                <a:cxn ang="0">
                  <a:pos x="129" y="256"/>
                </a:cxn>
                <a:cxn ang="0">
                  <a:pos x="86" y="225"/>
                </a:cxn>
                <a:cxn ang="0">
                  <a:pos x="77" y="190"/>
                </a:cxn>
                <a:cxn ang="0">
                  <a:pos x="69" y="177"/>
                </a:cxn>
                <a:cxn ang="0">
                  <a:pos x="50" y="144"/>
                </a:cxn>
                <a:cxn ang="0">
                  <a:pos x="12" y="112"/>
                </a:cxn>
              </a:cxnLst>
              <a:rect l="0" t="0" r="r" b="b"/>
              <a:pathLst>
                <a:path w="390" h="355">
                  <a:moveTo>
                    <a:pt x="0" y="111"/>
                  </a:moveTo>
                  <a:cubicBezTo>
                    <a:pt x="48" y="109"/>
                    <a:pt x="39" y="117"/>
                    <a:pt x="53" y="88"/>
                  </a:cubicBezTo>
                  <a:cubicBezTo>
                    <a:pt x="54" y="79"/>
                    <a:pt x="54" y="73"/>
                    <a:pt x="59" y="66"/>
                  </a:cubicBezTo>
                  <a:cubicBezTo>
                    <a:pt x="61" y="57"/>
                    <a:pt x="59" y="51"/>
                    <a:pt x="54" y="43"/>
                  </a:cubicBezTo>
                  <a:cubicBezTo>
                    <a:pt x="53" y="36"/>
                    <a:pt x="51" y="32"/>
                    <a:pt x="59" y="30"/>
                  </a:cubicBezTo>
                  <a:cubicBezTo>
                    <a:pt x="71" y="24"/>
                    <a:pt x="65" y="26"/>
                    <a:pt x="74" y="24"/>
                  </a:cubicBezTo>
                  <a:cubicBezTo>
                    <a:pt x="80" y="21"/>
                    <a:pt x="86" y="20"/>
                    <a:pt x="92" y="16"/>
                  </a:cubicBezTo>
                  <a:cubicBezTo>
                    <a:pt x="97" y="9"/>
                    <a:pt x="102" y="7"/>
                    <a:pt x="110" y="6"/>
                  </a:cubicBezTo>
                  <a:cubicBezTo>
                    <a:pt x="123" y="0"/>
                    <a:pt x="118" y="1"/>
                    <a:pt x="138" y="3"/>
                  </a:cubicBezTo>
                  <a:cubicBezTo>
                    <a:pt x="145" y="7"/>
                    <a:pt x="162" y="9"/>
                    <a:pt x="162" y="9"/>
                  </a:cubicBezTo>
                  <a:cubicBezTo>
                    <a:pt x="175" y="36"/>
                    <a:pt x="218" y="26"/>
                    <a:pt x="242" y="27"/>
                  </a:cubicBezTo>
                  <a:cubicBezTo>
                    <a:pt x="249" y="30"/>
                    <a:pt x="254" y="33"/>
                    <a:pt x="261" y="34"/>
                  </a:cubicBezTo>
                  <a:cubicBezTo>
                    <a:pt x="264" y="40"/>
                    <a:pt x="267" y="45"/>
                    <a:pt x="269" y="51"/>
                  </a:cubicBezTo>
                  <a:cubicBezTo>
                    <a:pt x="271" y="75"/>
                    <a:pt x="295" y="66"/>
                    <a:pt x="316" y="68"/>
                  </a:cubicBezTo>
                  <a:cubicBezTo>
                    <a:pt x="322" y="72"/>
                    <a:pt x="322" y="75"/>
                    <a:pt x="326" y="81"/>
                  </a:cubicBezTo>
                  <a:cubicBezTo>
                    <a:pt x="327" y="88"/>
                    <a:pt x="328" y="92"/>
                    <a:pt x="332" y="97"/>
                  </a:cubicBezTo>
                  <a:cubicBezTo>
                    <a:pt x="334" y="109"/>
                    <a:pt x="333" y="123"/>
                    <a:pt x="344" y="130"/>
                  </a:cubicBezTo>
                  <a:cubicBezTo>
                    <a:pt x="349" y="136"/>
                    <a:pt x="355" y="146"/>
                    <a:pt x="362" y="150"/>
                  </a:cubicBezTo>
                  <a:cubicBezTo>
                    <a:pt x="383" y="178"/>
                    <a:pt x="343" y="240"/>
                    <a:pt x="377" y="247"/>
                  </a:cubicBezTo>
                  <a:cubicBezTo>
                    <a:pt x="389" y="253"/>
                    <a:pt x="390" y="279"/>
                    <a:pt x="374" y="274"/>
                  </a:cubicBezTo>
                  <a:cubicBezTo>
                    <a:pt x="368" y="262"/>
                    <a:pt x="355" y="251"/>
                    <a:pt x="342" y="249"/>
                  </a:cubicBezTo>
                  <a:cubicBezTo>
                    <a:pt x="328" y="249"/>
                    <a:pt x="313" y="249"/>
                    <a:pt x="299" y="250"/>
                  </a:cubicBezTo>
                  <a:cubicBezTo>
                    <a:pt x="291" y="250"/>
                    <a:pt x="284" y="260"/>
                    <a:pt x="276" y="262"/>
                  </a:cubicBezTo>
                  <a:cubicBezTo>
                    <a:pt x="270" y="265"/>
                    <a:pt x="264" y="267"/>
                    <a:pt x="258" y="271"/>
                  </a:cubicBezTo>
                  <a:cubicBezTo>
                    <a:pt x="253" y="277"/>
                    <a:pt x="250" y="283"/>
                    <a:pt x="246" y="289"/>
                  </a:cubicBezTo>
                  <a:cubicBezTo>
                    <a:pt x="243" y="307"/>
                    <a:pt x="256" y="345"/>
                    <a:pt x="237" y="349"/>
                  </a:cubicBezTo>
                  <a:cubicBezTo>
                    <a:pt x="231" y="353"/>
                    <a:pt x="229" y="355"/>
                    <a:pt x="222" y="354"/>
                  </a:cubicBezTo>
                  <a:cubicBezTo>
                    <a:pt x="216" y="351"/>
                    <a:pt x="210" y="349"/>
                    <a:pt x="204" y="348"/>
                  </a:cubicBezTo>
                  <a:cubicBezTo>
                    <a:pt x="198" y="340"/>
                    <a:pt x="195" y="332"/>
                    <a:pt x="186" y="327"/>
                  </a:cubicBezTo>
                  <a:cubicBezTo>
                    <a:pt x="185" y="322"/>
                    <a:pt x="180" y="312"/>
                    <a:pt x="180" y="312"/>
                  </a:cubicBezTo>
                  <a:cubicBezTo>
                    <a:pt x="178" y="303"/>
                    <a:pt x="168" y="299"/>
                    <a:pt x="161" y="294"/>
                  </a:cubicBezTo>
                  <a:cubicBezTo>
                    <a:pt x="156" y="286"/>
                    <a:pt x="146" y="286"/>
                    <a:pt x="138" y="283"/>
                  </a:cubicBezTo>
                  <a:cubicBezTo>
                    <a:pt x="132" y="275"/>
                    <a:pt x="134" y="265"/>
                    <a:pt x="129" y="256"/>
                  </a:cubicBezTo>
                  <a:cubicBezTo>
                    <a:pt x="124" y="226"/>
                    <a:pt x="117" y="226"/>
                    <a:pt x="86" y="225"/>
                  </a:cubicBezTo>
                  <a:cubicBezTo>
                    <a:pt x="80" y="213"/>
                    <a:pt x="81" y="202"/>
                    <a:pt x="77" y="190"/>
                  </a:cubicBezTo>
                  <a:cubicBezTo>
                    <a:pt x="76" y="185"/>
                    <a:pt x="71" y="182"/>
                    <a:pt x="69" y="177"/>
                  </a:cubicBezTo>
                  <a:cubicBezTo>
                    <a:pt x="67" y="166"/>
                    <a:pt x="59" y="151"/>
                    <a:pt x="50" y="144"/>
                  </a:cubicBezTo>
                  <a:cubicBezTo>
                    <a:pt x="42" y="130"/>
                    <a:pt x="23" y="123"/>
                    <a:pt x="12" y="112"/>
                  </a:cubicBezTo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7C8D7763-0142-480E-80A7-C6C02D00B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786" y="2379710"/>
              <a:ext cx="517610" cy="448513"/>
            </a:xfrm>
            <a:custGeom>
              <a:avLst/>
              <a:gdLst/>
              <a:ahLst/>
              <a:cxnLst>
                <a:cxn ang="0">
                  <a:pos x="280" y="334"/>
                </a:cxn>
                <a:cxn ang="0">
                  <a:pos x="226" y="333"/>
                </a:cxn>
                <a:cxn ang="0">
                  <a:pos x="207" y="321"/>
                </a:cxn>
                <a:cxn ang="0">
                  <a:pos x="144" y="294"/>
                </a:cxn>
                <a:cxn ang="0">
                  <a:pos x="132" y="285"/>
                </a:cxn>
                <a:cxn ang="0">
                  <a:pos x="133" y="262"/>
                </a:cxn>
                <a:cxn ang="0">
                  <a:pos x="118" y="241"/>
                </a:cxn>
                <a:cxn ang="0">
                  <a:pos x="102" y="216"/>
                </a:cxn>
                <a:cxn ang="0">
                  <a:pos x="87" y="201"/>
                </a:cxn>
                <a:cxn ang="0">
                  <a:pos x="63" y="196"/>
                </a:cxn>
                <a:cxn ang="0">
                  <a:pos x="52" y="216"/>
                </a:cxn>
                <a:cxn ang="0">
                  <a:pos x="22" y="207"/>
                </a:cxn>
                <a:cxn ang="0">
                  <a:pos x="12" y="195"/>
                </a:cxn>
                <a:cxn ang="0">
                  <a:pos x="27" y="174"/>
                </a:cxn>
                <a:cxn ang="0">
                  <a:pos x="39" y="163"/>
                </a:cxn>
                <a:cxn ang="0">
                  <a:pos x="13" y="130"/>
                </a:cxn>
                <a:cxn ang="0">
                  <a:pos x="13" y="111"/>
                </a:cxn>
                <a:cxn ang="0">
                  <a:pos x="24" y="48"/>
                </a:cxn>
                <a:cxn ang="0">
                  <a:pos x="39" y="33"/>
                </a:cxn>
                <a:cxn ang="0">
                  <a:pos x="88" y="17"/>
                </a:cxn>
                <a:cxn ang="0">
                  <a:pos x="132" y="25"/>
                </a:cxn>
                <a:cxn ang="0">
                  <a:pos x="133" y="39"/>
                </a:cxn>
                <a:cxn ang="0">
                  <a:pos x="148" y="13"/>
                </a:cxn>
                <a:cxn ang="0">
                  <a:pos x="174" y="10"/>
                </a:cxn>
                <a:cxn ang="0">
                  <a:pos x="190" y="22"/>
                </a:cxn>
                <a:cxn ang="0">
                  <a:pos x="204" y="43"/>
                </a:cxn>
                <a:cxn ang="0">
                  <a:pos x="232" y="51"/>
                </a:cxn>
                <a:cxn ang="0">
                  <a:pos x="238" y="52"/>
                </a:cxn>
                <a:cxn ang="0">
                  <a:pos x="252" y="58"/>
                </a:cxn>
                <a:cxn ang="0">
                  <a:pos x="270" y="67"/>
                </a:cxn>
                <a:cxn ang="0">
                  <a:pos x="294" y="88"/>
                </a:cxn>
                <a:cxn ang="0">
                  <a:pos x="315" y="112"/>
                </a:cxn>
                <a:cxn ang="0">
                  <a:pos x="336" y="133"/>
                </a:cxn>
                <a:cxn ang="0">
                  <a:pos x="342" y="145"/>
                </a:cxn>
                <a:cxn ang="0">
                  <a:pos x="364" y="148"/>
                </a:cxn>
                <a:cxn ang="0">
                  <a:pos x="331" y="187"/>
                </a:cxn>
                <a:cxn ang="0">
                  <a:pos x="307" y="216"/>
                </a:cxn>
                <a:cxn ang="0">
                  <a:pos x="292" y="232"/>
                </a:cxn>
                <a:cxn ang="0">
                  <a:pos x="271" y="301"/>
                </a:cxn>
                <a:cxn ang="0">
                  <a:pos x="265" y="315"/>
                </a:cxn>
                <a:cxn ang="0">
                  <a:pos x="276" y="340"/>
                </a:cxn>
                <a:cxn ang="0">
                  <a:pos x="280" y="334"/>
                </a:cxn>
              </a:cxnLst>
              <a:rect l="0" t="0" r="r" b="b"/>
              <a:pathLst>
                <a:path w="364" h="340">
                  <a:moveTo>
                    <a:pt x="280" y="334"/>
                  </a:moveTo>
                  <a:cubicBezTo>
                    <a:pt x="263" y="340"/>
                    <a:pt x="244" y="337"/>
                    <a:pt x="226" y="333"/>
                  </a:cubicBezTo>
                  <a:cubicBezTo>
                    <a:pt x="219" y="328"/>
                    <a:pt x="216" y="322"/>
                    <a:pt x="207" y="321"/>
                  </a:cubicBezTo>
                  <a:cubicBezTo>
                    <a:pt x="181" y="311"/>
                    <a:pt x="175" y="296"/>
                    <a:pt x="144" y="294"/>
                  </a:cubicBezTo>
                  <a:cubicBezTo>
                    <a:pt x="138" y="292"/>
                    <a:pt x="137" y="289"/>
                    <a:pt x="132" y="285"/>
                  </a:cubicBezTo>
                  <a:cubicBezTo>
                    <a:pt x="129" y="278"/>
                    <a:pt x="133" y="262"/>
                    <a:pt x="133" y="262"/>
                  </a:cubicBezTo>
                  <a:cubicBezTo>
                    <a:pt x="132" y="255"/>
                    <a:pt x="122" y="251"/>
                    <a:pt x="118" y="241"/>
                  </a:cubicBezTo>
                  <a:cubicBezTo>
                    <a:pt x="117" y="231"/>
                    <a:pt x="111" y="222"/>
                    <a:pt x="102" y="216"/>
                  </a:cubicBezTo>
                  <a:cubicBezTo>
                    <a:pt x="98" y="210"/>
                    <a:pt x="93" y="205"/>
                    <a:pt x="87" y="201"/>
                  </a:cubicBezTo>
                  <a:cubicBezTo>
                    <a:pt x="81" y="191"/>
                    <a:pt x="75" y="195"/>
                    <a:pt x="63" y="196"/>
                  </a:cubicBezTo>
                  <a:cubicBezTo>
                    <a:pt x="59" y="203"/>
                    <a:pt x="56" y="209"/>
                    <a:pt x="52" y="216"/>
                  </a:cubicBezTo>
                  <a:cubicBezTo>
                    <a:pt x="39" y="214"/>
                    <a:pt x="33" y="209"/>
                    <a:pt x="22" y="207"/>
                  </a:cubicBezTo>
                  <a:cubicBezTo>
                    <a:pt x="17" y="204"/>
                    <a:pt x="15" y="200"/>
                    <a:pt x="12" y="195"/>
                  </a:cubicBezTo>
                  <a:cubicBezTo>
                    <a:pt x="13" y="180"/>
                    <a:pt x="13" y="177"/>
                    <a:pt x="27" y="174"/>
                  </a:cubicBezTo>
                  <a:cubicBezTo>
                    <a:pt x="33" y="171"/>
                    <a:pt x="36" y="168"/>
                    <a:pt x="39" y="163"/>
                  </a:cubicBezTo>
                  <a:cubicBezTo>
                    <a:pt x="37" y="136"/>
                    <a:pt x="37" y="134"/>
                    <a:pt x="13" y="130"/>
                  </a:cubicBezTo>
                  <a:cubicBezTo>
                    <a:pt x="8" y="123"/>
                    <a:pt x="8" y="118"/>
                    <a:pt x="13" y="111"/>
                  </a:cubicBezTo>
                  <a:cubicBezTo>
                    <a:pt x="13" y="101"/>
                    <a:pt x="0" y="52"/>
                    <a:pt x="24" y="48"/>
                  </a:cubicBezTo>
                  <a:cubicBezTo>
                    <a:pt x="28" y="42"/>
                    <a:pt x="32" y="34"/>
                    <a:pt x="39" y="33"/>
                  </a:cubicBezTo>
                  <a:cubicBezTo>
                    <a:pt x="49" y="30"/>
                    <a:pt x="73" y="18"/>
                    <a:pt x="88" y="17"/>
                  </a:cubicBezTo>
                  <a:cubicBezTo>
                    <a:pt x="103" y="16"/>
                    <a:pt x="125" y="21"/>
                    <a:pt x="132" y="25"/>
                  </a:cubicBezTo>
                  <a:cubicBezTo>
                    <a:pt x="132" y="30"/>
                    <a:pt x="129" y="37"/>
                    <a:pt x="133" y="39"/>
                  </a:cubicBezTo>
                  <a:cubicBezTo>
                    <a:pt x="161" y="53"/>
                    <a:pt x="165" y="19"/>
                    <a:pt x="148" y="13"/>
                  </a:cubicBezTo>
                  <a:cubicBezTo>
                    <a:pt x="152" y="0"/>
                    <a:pt x="163" y="8"/>
                    <a:pt x="174" y="10"/>
                  </a:cubicBezTo>
                  <a:cubicBezTo>
                    <a:pt x="180" y="14"/>
                    <a:pt x="185" y="16"/>
                    <a:pt x="190" y="22"/>
                  </a:cubicBezTo>
                  <a:cubicBezTo>
                    <a:pt x="192" y="35"/>
                    <a:pt x="190" y="41"/>
                    <a:pt x="204" y="43"/>
                  </a:cubicBezTo>
                  <a:cubicBezTo>
                    <a:pt x="213" y="50"/>
                    <a:pt x="219" y="49"/>
                    <a:pt x="232" y="51"/>
                  </a:cubicBezTo>
                  <a:cubicBezTo>
                    <a:pt x="234" y="51"/>
                    <a:pt x="238" y="52"/>
                    <a:pt x="238" y="52"/>
                  </a:cubicBezTo>
                  <a:cubicBezTo>
                    <a:pt x="243" y="54"/>
                    <a:pt x="246" y="57"/>
                    <a:pt x="252" y="58"/>
                  </a:cubicBezTo>
                  <a:cubicBezTo>
                    <a:pt x="258" y="62"/>
                    <a:pt x="263" y="66"/>
                    <a:pt x="270" y="67"/>
                  </a:cubicBezTo>
                  <a:cubicBezTo>
                    <a:pt x="276" y="75"/>
                    <a:pt x="286" y="82"/>
                    <a:pt x="294" y="88"/>
                  </a:cubicBezTo>
                  <a:cubicBezTo>
                    <a:pt x="297" y="102"/>
                    <a:pt x="300" y="109"/>
                    <a:pt x="315" y="112"/>
                  </a:cubicBezTo>
                  <a:cubicBezTo>
                    <a:pt x="325" y="117"/>
                    <a:pt x="329" y="124"/>
                    <a:pt x="336" y="133"/>
                  </a:cubicBezTo>
                  <a:cubicBezTo>
                    <a:pt x="339" y="137"/>
                    <a:pt x="338" y="143"/>
                    <a:pt x="342" y="145"/>
                  </a:cubicBezTo>
                  <a:cubicBezTo>
                    <a:pt x="349" y="148"/>
                    <a:pt x="364" y="148"/>
                    <a:pt x="364" y="148"/>
                  </a:cubicBezTo>
                  <a:cubicBezTo>
                    <a:pt x="362" y="163"/>
                    <a:pt x="347" y="185"/>
                    <a:pt x="331" y="187"/>
                  </a:cubicBezTo>
                  <a:cubicBezTo>
                    <a:pt x="318" y="193"/>
                    <a:pt x="315" y="206"/>
                    <a:pt x="307" y="216"/>
                  </a:cubicBezTo>
                  <a:cubicBezTo>
                    <a:pt x="303" y="222"/>
                    <a:pt x="296" y="226"/>
                    <a:pt x="292" y="232"/>
                  </a:cubicBezTo>
                  <a:cubicBezTo>
                    <a:pt x="287" y="258"/>
                    <a:pt x="287" y="279"/>
                    <a:pt x="271" y="301"/>
                  </a:cubicBezTo>
                  <a:cubicBezTo>
                    <a:pt x="270" y="307"/>
                    <a:pt x="267" y="310"/>
                    <a:pt x="265" y="315"/>
                  </a:cubicBezTo>
                  <a:cubicBezTo>
                    <a:pt x="263" y="330"/>
                    <a:pt x="261" y="337"/>
                    <a:pt x="276" y="340"/>
                  </a:cubicBezTo>
                  <a:cubicBezTo>
                    <a:pt x="277" y="333"/>
                    <a:pt x="275" y="334"/>
                    <a:pt x="280" y="3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45A75782-08FD-465B-BB43-0F728018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272" y="3024777"/>
              <a:ext cx="787791" cy="519747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86" y="6"/>
                </a:cxn>
                <a:cxn ang="0">
                  <a:pos x="99" y="7"/>
                </a:cxn>
                <a:cxn ang="0">
                  <a:pos x="143" y="22"/>
                </a:cxn>
                <a:cxn ang="0">
                  <a:pos x="165" y="55"/>
                </a:cxn>
                <a:cxn ang="0">
                  <a:pos x="197" y="85"/>
                </a:cxn>
                <a:cxn ang="0">
                  <a:pos x="279" y="100"/>
                </a:cxn>
                <a:cxn ang="0">
                  <a:pos x="317" y="111"/>
                </a:cxn>
                <a:cxn ang="0">
                  <a:pos x="393" y="123"/>
                </a:cxn>
                <a:cxn ang="0">
                  <a:pos x="477" y="130"/>
                </a:cxn>
                <a:cxn ang="0">
                  <a:pos x="531" y="162"/>
                </a:cxn>
                <a:cxn ang="0">
                  <a:pos x="513" y="250"/>
                </a:cxn>
                <a:cxn ang="0">
                  <a:pos x="455" y="286"/>
                </a:cxn>
                <a:cxn ang="0">
                  <a:pos x="434" y="327"/>
                </a:cxn>
                <a:cxn ang="0">
                  <a:pos x="368" y="370"/>
                </a:cxn>
                <a:cxn ang="0">
                  <a:pos x="339" y="379"/>
                </a:cxn>
                <a:cxn ang="0">
                  <a:pos x="297" y="355"/>
                </a:cxn>
                <a:cxn ang="0">
                  <a:pos x="239" y="370"/>
                </a:cxn>
                <a:cxn ang="0">
                  <a:pos x="191" y="382"/>
                </a:cxn>
                <a:cxn ang="0">
                  <a:pos x="156" y="382"/>
                </a:cxn>
                <a:cxn ang="0">
                  <a:pos x="152" y="385"/>
                </a:cxn>
                <a:cxn ang="0">
                  <a:pos x="155" y="388"/>
                </a:cxn>
                <a:cxn ang="0">
                  <a:pos x="138" y="388"/>
                </a:cxn>
                <a:cxn ang="0">
                  <a:pos x="83" y="385"/>
                </a:cxn>
                <a:cxn ang="0">
                  <a:pos x="80" y="387"/>
                </a:cxn>
                <a:cxn ang="0">
                  <a:pos x="30" y="375"/>
                </a:cxn>
                <a:cxn ang="0">
                  <a:pos x="21" y="367"/>
                </a:cxn>
                <a:cxn ang="0">
                  <a:pos x="17" y="352"/>
                </a:cxn>
                <a:cxn ang="0">
                  <a:pos x="0" y="295"/>
                </a:cxn>
                <a:cxn ang="0">
                  <a:pos x="50" y="261"/>
                </a:cxn>
                <a:cxn ang="0">
                  <a:pos x="113" y="238"/>
                </a:cxn>
                <a:cxn ang="0">
                  <a:pos x="155" y="225"/>
                </a:cxn>
                <a:cxn ang="0">
                  <a:pos x="114" y="180"/>
                </a:cxn>
                <a:cxn ang="0">
                  <a:pos x="92" y="160"/>
                </a:cxn>
                <a:cxn ang="0">
                  <a:pos x="84" y="126"/>
                </a:cxn>
                <a:cxn ang="0">
                  <a:pos x="125" y="109"/>
                </a:cxn>
                <a:cxn ang="0">
                  <a:pos x="80" y="55"/>
                </a:cxn>
                <a:cxn ang="0">
                  <a:pos x="21" y="31"/>
                </a:cxn>
              </a:cxnLst>
              <a:rect l="0" t="0" r="r" b="b"/>
              <a:pathLst>
                <a:path w="554" h="394">
                  <a:moveTo>
                    <a:pt x="6" y="22"/>
                  </a:moveTo>
                  <a:cubicBezTo>
                    <a:pt x="15" y="21"/>
                    <a:pt x="20" y="18"/>
                    <a:pt x="27" y="13"/>
                  </a:cubicBezTo>
                  <a:cubicBezTo>
                    <a:pt x="44" y="15"/>
                    <a:pt x="54" y="17"/>
                    <a:pt x="71" y="13"/>
                  </a:cubicBezTo>
                  <a:cubicBezTo>
                    <a:pt x="75" y="12"/>
                    <a:pt x="80" y="7"/>
                    <a:pt x="86" y="6"/>
                  </a:cubicBezTo>
                  <a:cubicBezTo>
                    <a:pt x="87" y="5"/>
                    <a:pt x="93" y="0"/>
                    <a:pt x="95" y="1"/>
                  </a:cubicBezTo>
                  <a:cubicBezTo>
                    <a:pt x="97" y="2"/>
                    <a:pt x="97" y="5"/>
                    <a:pt x="99" y="7"/>
                  </a:cubicBezTo>
                  <a:cubicBezTo>
                    <a:pt x="105" y="13"/>
                    <a:pt x="115" y="15"/>
                    <a:pt x="123" y="16"/>
                  </a:cubicBezTo>
                  <a:cubicBezTo>
                    <a:pt x="132" y="20"/>
                    <a:pt x="132" y="21"/>
                    <a:pt x="143" y="22"/>
                  </a:cubicBezTo>
                  <a:cubicBezTo>
                    <a:pt x="152" y="33"/>
                    <a:pt x="149" y="27"/>
                    <a:pt x="152" y="39"/>
                  </a:cubicBezTo>
                  <a:cubicBezTo>
                    <a:pt x="153" y="54"/>
                    <a:pt x="152" y="53"/>
                    <a:pt x="165" y="55"/>
                  </a:cubicBezTo>
                  <a:cubicBezTo>
                    <a:pt x="171" y="58"/>
                    <a:pt x="172" y="62"/>
                    <a:pt x="176" y="67"/>
                  </a:cubicBezTo>
                  <a:cubicBezTo>
                    <a:pt x="178" y="78"/>
                    <a:pt x="187" y="83"/>
                    <a:pt x="197" y="85"/>
                  </a:cubicBezTo>
                  <a:cubicBezTo>
                    <a:pt x="210" y="91"/>
                    <a:pt x="227" y="87"/>
                    <a:pt x="240" y="85"/>
                  </a:cubicBezTo>
                  <a:cubicBezTo>
                    <a:pt x="273" y="65"/>
                    <a:pt x="255" y="97"/>
                    <a:pt x="279" y="100"/>
                  </a:cubicBezTo>
                  <a:cubicBezTo>
                    <a:pt x="293" y="106"/>
                    <a:pt x="276" y="97"/>
                    <a:pt x="285" y="108"/>
                  </a:cubicBezTo>
                  <a:cubicBezTo>
                    <a:pt x="292" y="116"/>
                    <a:pt x="306" y="110"/>
                    <a:pt x="317" y="111"/>
                  </a:cubicBezTo>
                  <a:cubicBezTo>
                    <a:pt x="325" y="116"/>
                    <a:pt x="330" y="120"/>
                    <a:pt x="339" y="121"/>
                  </a:cubicBezTo>
                  <a:cubicBezTo>
                    <a:pt x="355" y="129"/>
                    <a:pt x="375" y="124"/>
                    <a:pt x="393" y="123"/>
                  </a:cubicBezTo>
                  <a:cubicBezTo>
                    <a:pt x="403" y="113"/>
                    <a:pt x="411" y="117"/>
                    <a:pt x="426" y="118"/>
                  </a:cubicBezTo>
                  <a:cubicBezTo>
                    <a:pt x="454" y="129"/>
                    <a:pt x="425" y="128"/>
                    <a:pt x="477" y="130"/>
                  </a:cubicBezTo>
                  <a:cubicBezTo>
                    <a:pt x="502" y="136"/>
                    <a:pt x="544" y="112"/>
                    <a:pt x="554" y="138"/>
                  </a:cubicBezTo>
                  <a:cubicBezTo>
                    <a:pt x="551" y="164"/>
                    <a:pt x="549" y="151"/>
                    <a:pt x="531" y="162"/>
                  </a:cubicBezTo>
                  <a:cubicBezTo>
                    <a:pt x="530" y="169"/>
                    <a:pt x="527" y="171"/>
                    <a:pt x="524" y="177"/>
                  </a:cubicBezTo>
                  <a:cubicBezTo>
                    <a:pt x="524" y="181"/>
                    <a:pt x="539" y="246"/>
                    <a:pt x="513" y="250"/>
                  </a:cubicBezTo>
                  <a:cubicBezTo>
                    <a:pt x="506" y="255"/>
                    <a:pt x="505" y="266"/>
                    <a:pt x="515" y="268"/>
                  </a:cubicBezTo>
                  <a:cubicBezTo>
                    <a:pt x="506" y="274"/>
                    <a:pt x="468" y="280"/>
                    <a:pt x="455" y="286"/>
                  </a:cubicBezTo>
                  <a:cubicBezTo>
                    <a:pt x="446" y="290"/>
                    <a:pt x="445" y="299"/>
                    <a:pt x="435" y="301"/>
                  </a:cubicBezTo>
                  <a:cubicBezTo>
                    <a:pt x="430" y="310"/>
                    <a:pt x="430" y="318"/>
                    <a:pt x="434" y="327"/>
                  </a:cubicBezTo>
                  <a:cubicBezTo>
                    <a:pt x="437" y="353"/>
                    <a:pt x="428" y="352"/>
                    <a:pt x="410" y="364"/>
                  </a:cubicBezTo>
                  <a:cubicBezTo>
                    <a:pt x="392" y="363"/>
                    <a:pt x="383" y="362"/>
                    <a:pt x="368" y="370"/>
                  </a:cubicBezTo>
                  <a:cubicBezTo>
                    <a:pt x="365" y="377"/>
                    <a:pt x="360" y="387"/>
                    <a:pt x="353" y="390"/>
                  </a:cubicBezTo>
                  <a:cubicBezTo>
                    <a:pt x="348" y="385"/>
                    <a:pt x="345" y="382"/>
                    <a:pt x="339" y="379"/>
                  </a:cubicBezTo>
                  <a:cubicBezTo>
                    <a:pt x="334" y="368"/>
                    <a:pt x="333" y="357"/>
                    <a:pt x="323" y="349"/>
                  </a:cubicBezTo>
                  <a:cubicBezTo>
                    <a:pt x="316" y="344"/>
                    <a:pt x="307" y="354"/>
                    <a:pt x="297" y="355"/>
                  </a:cubicBezTo>
                  <a:cubicBezTo>
                    <a:pt x="287" y="356"/>
                    <a:pt x="273" y="356"/>
                    <a:pt x="263" y="358"/>
                  </a:cubicBezTo>
                  <a:cubicBezTo>
                    <a:pt x="255" y="363"/>
                    <a:pt x="249" y="368"/>
                    <a:pt x="239" y="370"/>
                  </a:cubicBezTo>
                  <a:cubicBezTo>
                    <a:pt x="229" y="365"/>
                    <a:pt x="220" y="368"/>
                    <a:pt x="210" y="370"/>
                  </a:cubicBezTo>
                  <a:cubicBezTo>
                    <a:pt x="202" y="376"/>
                    <a:pt x="202" y="380"/>
                    <a:pt x="191" y="382"/>
                  </a:cubicBezTo>
                  <a:cubicBezTo>
                    <a:pt x="176" y="381"/>
                    <a:pt x="172" y="382"/>
                    <a:pt x="159" y="387"/>
                  </a:cubicBezTo>
                  <a:cubicBezTo>
                    <a:pt x="158" y="385"/>
                    <a:pt x="158" y="382"/>
                    <a:pt x="156" y="382"/>
                  </a:cubicBezTo>
                  <a:cubicBezTo>
                    <a:pt x="154" y="382"/>
                    <a:pt x="158" y="387"/>
                    <a:pt x="158" y="387"/>
                  </a:cubicBezTo>
                  <a:cubicBezTo>
                    <a:pt x="156" y="386"/>
                    <a:pt x="150" y="385"/>
                    <a:pt x="152" y="385"/>
                  </a:cubicBezTo>
                  <a:cubicBezTo>
                    <a:pt x="155" y="385"/>
                    <a:pt x="159" y="385"/>
                    <a:pt x="161" y="387"/>
                  </a:cubicBezTo>
                  <a:cubicBezTo>
                    <a:pt x="162" y="388"/>
                    <a:pt x="157" y="388"/>
                    <a:pt x="155" y="388"/>
                  </a:cubicBezTo>
                  <a:cubicBezTo>
                    <a:pt x="162" y="374"/>
                    <a:pt x="161" y="394"/>
                    <a:pt x="153" y="384"/>
                  </a:cubicBezTo>
                  <a:cubicBezTo>
                    <a:pt x="148" y="385"/>
                    <a:pt x="143" y="387"/>
                    <a:pt x="138" y="388"/>
                  </a:cubicBezTo>
                  <a:cubicBezTo>
                    <a:pt x="126" y="394"/>
                    <a:pt x="114" y="374"/>
                    <a:pt x="102" y="372"/>
                  </a:cubicBezTo>
                  <a:cubicBezTo>
                    <a:pt x="89" y="365"/>
                    <a:pt x="92" y="376"/>
                    <a:pt x="83" y="385"/>
                  </a:cubicBezTo>
                  <a:cubicBezTo>
                    <a:pt x="83" y="387"/>
                    <a:pt x="85" y="389"/>
                    <a:pt x="84" y="390"/>
                  </a:cubicBezTo>
                  <a:cubicBezTo>
                    <a:pt x="83" y="391"/>
                    <a:pt x="81" y="388"/>
                    <a:pt x="80" y="387"/>
                  </a:cubicBezTo>
                  <a:cubicBezTo>
                    <a:pt x="74" y="384"/>
                    <a:pt x="67" y="382"/>
                    <a:pt x="60" y="381"/>
                  </a:cubicBezTo>
                  <a:cubicBezTo>
                    <a:pt x="51" y="377"/>
                    <a:pt x="40" y="377"/>
                    <a:pt x="30" y="375"/>
                  </a:cubicBezTo>
                  <a:cubicBezTo>
                    <a:pt x="29" y="373"/>
                    <a:pt x="28" y="371"/>
                    <a:pt x="27" y="370"/>
                  </a:cubicBezTo>
                  <a:cubicBezTo>
                    <a:pt x="25" y="369"/>
                    <a:pt x="22" y="369"/>
                    <a:pt x="21" y="367"/>
                  </a:cubicBezTo>
                  <a:cubicBezTo>
                    <a:pt x="19" y="364"/>
                    <a:pt x="20" y="360"/>
                    <a:pt x="18" y="357"/>
                  </a:cubicBezTo>
                  <a:cubicBezTo>
                    <a:pt x="18" y="355"/>
                    <a:pt x="17" y="354"/>
                    <a:pt x="17" y="352"/>
                  </a:cubicBezTo>
                  <a:cubicBezTo>
                    <a:pt x="16" y="341"/>
                    <a:pt x="16" y="330"/>
                    <a:pt x="15" y="319"/>
                  </a:cubicBezTo>
                  <a:cubicBezTo>
                    <a:pt x="14" y="311"/>
                    <a:pt x="3" y="303"/>
                    <a:pt x="0" y="295"/>
                  </a:cubicBezTo>
                  <a:cubicBezTo>
                    <a:pt x="5" y="288"/>
                    <a:pt x="14" y="285"/>
                    <a:pt x="21" y="280"/>
                  </a:cubicBezTo>
                  <a:cubicBezTo>
                    <a:pt x="25" y="271"/>
                    <a:pt x="41" y="263"/>
                    <a:pt x="50" y="261"/>
                  </a:cubicBezTo>
                  <a:cubicBezTo>
                    <a:pt x="57" y="256"/>
                    <a:pt x="68" y="248"/>
                    <a:pt x="77" y="246"/>
                  </a:cubicBezTo>
                  <a:cubicBezTo>
                    <a:pt x="90" y="236"/>
                    <a:pt x="91" y="240"/>
                    <a:pt x="113" y="238"/>
                  </a:cubicBezTo>
                  <a:cubicBezTo>
                    <a:pt x="122" y="236"/>
                    <a:pt x="128" y="230"/>
                    <a:pt x="137" y="228"/>
                  </a:cubicBezTo>
                  <a:cubicBezTo>
                    <a:pt x="142" y="225"/>
                    <a:pt x="151" y="230"/>
                    <a:pt x="155" y="225"/>
                  </a:cubicBezTo>
                  <a:cubicBezTo>
                    <a:pt x="164" y="212"/>
                    <a:pt x="145" y="197"/>
                    <a:pt x="135" y="195"/>
                  </a:cubicBezTo>
                  <a:cubicBezTo>
                    <a:pt x="127" y="191"/>
                    <a:pt x="124" y="182"/>
                    <a:pt x="114" y="180"/>
                  </a:cubicBezTo>
                  <a:cubicBezTo>
                    <a:pt x="109" y="176"/>
                    <a:pt x="105" y="175"/>
                    <a:pt x="99" y="174"/>
                  </a:cubicBezTo>
                  <a:cubicBezTo>
                    <a:pt x="93" y="170"/>
                    <a:pt x="93" y="167"/>
                    <a:pt x="92" y="160"/>
                  </a:cubicBezTo>
                  <a:cubicBezTo>
                    <a:pt x="93" y="151"/>
                    <a:pt x="95" y="150"/>
                    <a:pt x="98" y="142"/>
                  </a:cubicBezTo>
                  <a:cubicBezTo>
                    <a:pt x="95" y="132"/>
                    <a:pt x="96" y="128"/>
                    <a:pt x="84" y="126"/>
                  </a:cubicBezTo>
                  <a:cubicBezTo>
                    <a:pt x="82" y="124"/>
                    <a:pt x="67" y="115"/>
                    <a:pt x="81" y="111"/>
                  </a:cubicBezTo>
                  <a:cubicBezTo>
                    <a:pt x="95" y="107"/>
                    <a:pt x="110" y="110"/>
                    <a:pt x="125" y="109"/>
                  </a:cubicBezTo>
                  <a:cubicBezTo>
                    <a:pt x="124" y="88"/>
                    <a:pt x="131" y="78"/>
                    <a:pt x="114" y="75"/>
                  </a:cubicBezTo>
                  <a:cubicBezTo>
                    <a:pt x="104" y="67"/>
                    <a:pt x="89" y="64"/>
                    <a:pt x="80" y="55"/>
                  </a:cubicBezTo>
                  <a:cubicBezTo>
                    <a:pt x="70" y="45"/>
                    <a:pt x="58" y="29"/>
                    <a:pt x="44" y="27"/>
                  </a:cubicBezTo>
                  <a:cubicBezTo>
                    <a:pt x="36" y="28"/>
                    <a:pt x="29" y="30"/>
                    <a:pt x="21" y="31"/>
                  </a:cubicBezTo>
                  <a:cubicBezTo>
                    <a:pt x="11" y="29"/>
                    <a:pt x="8" y="25"/>
                    <a:pt x="20" y="25"/>
                  </a:cubicBezTo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71492087-84C9-4E33-A1CE-BF14BF62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804" y="3390184"/>
              <a:ext cx="738022" cy="538216"/>
            </a:xfrm>
            <a:custGeom>
              <a:avLst/>
              <a:gdLst/>
              <a:ahLst/>
              <a:cxnLst>
                <a:cxn ang="0">
                  <a:pos x="389" y="387"/>
                </a:cxn>
                <a:cxn ang="0">
                  <a:pos x="360" y="374"/>
                </a:cxn>
                <a:cxn ang="0">
                  <a:pos x="345" y="359"/>
                </a:cxn>
                <a:cxn ang="0">
                  <a:pos x="323" y="368"/>
                </a:cxn>
                <a:cxn ang="0">
                  <a:pos x="315" y="395"/>
                </a:cxn>
                <a:cxn ang="0">
                  <a:pos x="297" y="408"/>
                </a:cxn>
                <a:cxn ang="0">
                  <a:pos x="272" y="395"/>
                </a:cxn>
                <a:cxn ang="0">
                  <a:pos x="207" y="393"/>
                </a:cxn>
                <a:cxn ang="0">
                  <a:pos x="107" y="366"/>
                </a:cxn>
                <a:cxn ang="0">
                  <a:pos x="96" y="360"/>
                </a:cxn>
                <a:cxn ang="0">
                  <a:pos x="89" y="351"/>
                </a:cxn>
                <a:cxn ang="0">
                  <a:pos x="101" y="342"/>
                </a:cxn>
                <a:cxn ang="0">
                  <a:pos x="110" y="329"/>
                </a:cxn>
                <a:cxn ang="0">
                  <a:pos x="108" y="305"/>
                </a:cxn>
                <a:cxn ang="0">
                  <a:pos x="95" y="290"/>
                </a:cxn>
                <a:cxn ang="0">
                  <a:pos x="92" y="285"/>
                </a:cxn>
                <a:cxn ang="0">
                  <a:pos x="87" y="282"/>
                </a:cxn>
                <a:cxn ang="0">
                  <a:pos x="77" y="264"/>
                </a:cxn>
                <a:cxn ang="0">
                  <a:pos x="74" y="237"/>
                </a:cxn>
                <a:cxn ang="0">
                  <a:pos x="51" y="207"/>
                </a:cxn>
                <a:cxn ang="0">
                  <a:pos x="41" y="194"/>
                </a:cxn>
                <a:cxn ang="0">
                  <a:pos x="33" y="182"/>
                </a:cxn>
                <a:cxn ang="0">
                  <a:pos x="21" y="164"/>
                </a:cxn>
                <a:cxn ang="0">
                  <a:pos x="0" y="152"/>
                </a:cxn>
                <a:cxn ang="0">
                  <a:pos x="9" y="138"/>
                </a:cxn>
                <a:cxn ang="0">
                  <a:pos x="17" y="96"/>
                </a:cxn>
                <a:cxn ang="0">
                  <a:pos x="63" y="102"/>
                </a:cxn>
                <a:cxn ang="0">
                  <a:pos x="83" y="105"/>
                </a:cxn>
                <a:cxn ang="0">
                  <a:pos x="90" y="92"/>
                </a:cxn>
                <a:cxn ang="0">
                  <a:pos x="119" y="105"/>
                </a:cxn>
                <a:cxn ang="0">
                  <a:pos x="188" y="102"/>
                </a:cxn>
                <a:cxn ang="0">
                  <a:pos x="230" y="96"/>
                </a:cxn>
                <a:cxn ang="0">
                  <a:pos x="302" y="81"/>
                </a:cxn>
                <a:cxn ang="0">
                  <a:pos x="318" y="78"/>
                </a:cxn>
                <a:cxn ang="0">
                  <a:pos x="341" y="102"/>
                </a:cxn>
                <a:cxn ang="0">
                  <a:pos x="365" y="95"/>
                </a:cxn>
                <a:cxn ang="0">
                  <a:pos x="410" y="86"/>
                </a:cxn>
                <a:cxn ang="0">
                  <a:pos x="426" y="66"/>
                </a:cxn>
                <a:cxn ang="0">
                  <a:pos x="440" y="20"/>
                </a:cxn>
                <a:cxn ang="0">
                  <a:pos x="482" y="5"/>
                </a:cxn>
                <a:cxn ang="0">
                  <a:pos x="498" y="0"/>
                </a:cxn>
                <a:cxn ang="0">
                  <a:pos x="501" y="5"/>
                </a:cxn>
                <a:cxn ang="0">
                  <a:pos x="511" y="16"/>
                </a:cxn>
                <a:cxn ang="0">
                  <a:pos x="515" y="32"/>
                </a:cxn>
                <a:cxn ang="0">
                  <a:pos x="513" y="72"/>
                </a:cxn>
                <a:cxn ang="0">
                  <a:pos x="504" y="90"/>
                </a:cxn>
                <a:cxn ang="0">
                  <a:pos x="492" y="114"/>
                </a:cxn>
                <a:cxn ang="0">
                  <a:pos x="467" y="152"/>
                </a:cxn>
                <a:cxn ang="0">
                  <a:pos x="447" y="167"/>
                </a:cxn>
                <a:cxn ang="0">
                  <a:pos x="402" y="176"/>
                </a:cxn>
                <a:cxn ang="0">
                  <a:pos x="387" y="180"/>
                </a:cxn>
                <a:cxn ang="0">
                  <a:pos x="380" y="189"/>
                </a:cxn>
                <a:cxn ang="0">
                  <a:pos x="333" y="221"/>
                </a:cxn>
                <a:cxn ang="0">
                  <a:pos x="312" y="219"/>
                </a:cxn>
                <a:cxn ang="0">
                  <a:pos x="291" y="216"/>
                </a:cxn>
                <a:cxn ang="0">
                  <a:pos x="297" y="233"/>
                </a:cxn>
                <a:cxn ang="0">
                  <a:pos x="333" y="273"/>
                </a:cxn>
                <a:cxn ang="0">
                  <a:pos x="356" y="287"/>
                </a:cxn>
                <a:cxn ang="0">
                  <a:pos x="377" y="312"/>
                </a:cxn>
                <a:cxn ang="0">
                  <a:pos x="390" y="324"/>
                </a:cxn>
                <a:cxn ang="0">
                  <a:pos x="390" y="380"/>
                </a:cxn>
                <a:cxn ang="0">
                  <a:pos x="389" y="387"/>
                </a:cxn>
              </a:cxnLst>
              <a:rect l="0" t="0" r="r" b="b"/>
              <a:pathLst>
                <a:path w="519" h="408">
                  <a:moveTo>
                    <a:pt x="389" y="387"/>
                  </a:moveTo>
                  <a:cubicBezTo>
                    <a:pt x="367" y="386"/>
                    <a:pt x="374" y="385"/>
                    <a:pt x="360" y="374"/>
                  </a:cubicBezTo>
                  <a:cubicBezTo>
                    <a:pt x="356" y="368"/>
                    <a:pt x="351" y="363"/>
                    <a:pt x="345" y="359"/>
                  </a:cubicBezTo>
                  <a:cubicBezTo>
                    <a:pt x="321" y="361"/>
                    <a:pt x="335" y="359"/>
                    <a:pt x="323" y="368"/>
                  </a:cubicBezTo>
                  <a:cubicBezTo>
                    <a:pt x="322" y="380"/>
                    <a:pt x="322" y="386"/>
                    <a:pt x="315" y="395"/>
                  </a:cubicBezTo>
                  <a:cubicBezTo>
                    <a:pt x="310" y="401"/>
                    <a:pt x="297" y="408"/>
                    <a:pt x="297" y="408"/>
                  </a:cubicBezTo>
                  <a:cubicBezTo>
                    <a:pt x="288" y="407"/>
                    <a:pt x="279" y="396"/>
                    <a:pt x="272" y="395"/>
                  </a:cubicBezTo>
                  <a:cubicBezTo>
                    <a:pt x="250" y="393"/>
                    <a:pt x="229" y="394"/>
                    <a:pt x="207" y="393"/>
                  </a:cubicBezTo>
                  <a:cubicBezTo>
                    <a:pt x="204" y="342"/>
                    <a:pt x="174" y="367"/>
                    <a:pt x="107" y="366"/>
                  </a:cubicBezTo>
                  <a:cubicBezTo>
                    <a:pt x="103" y="364"/>
                    <a:pt x="99" y="363"/>
                    <a:pt x="96" y="360"/>
                  </a:cubicBezTo>
                  <a:cubicBezTo>
                    <a:pt x="93" y="357"/>
                    <a:pt x="89" y="351"/>
                    <a:pt x="89" y="351"/>
                  </a:cubicBezTo>
                  <a:cubicBezTo>
                    <a:pt x="93" y="346"/>
                    <a:pt x="96" y="345"/>
                    <a:pt x="101" y="342"/>
                  </a:cubicBezTo>
                  <a:cubicBezTo>
                    <a:pt x="104" y="338"/>
                    <a:pt x="107" y="333"/>
                    <a:pt x="110" y="329"/>
                  </a:cubicBezTo>
                  <a:cubicBezTo>
                    <a:pt x="112" y="321"/>
                    <a:pt x="112" y="313"/>
                    <a:pt x="108" y="305"/>
                  </a:cubicBezTo>
                  <a:cubicBezTo>
                    <a:pt x="107" y="299"/>
                    <a:pt x="100" y="294"/>
                    <a:pt x="95" y="290"/>
                  </a:cubicBezTo>
                  <a:cubicBezTo>
                    <a:pt x="94" y="288"/>
                    <a:pt x="93" y="286"/>
                    <a:pt x="92" y="285"/>
                  </a:cubicBezTo>
                  <a:cubicBezTo>
                    <a:pt x="91" y="284"/>
                    <a:pt x="88" y="284"/>
                    <a:pt x="87" y="282"/>
                  </a:cubicBezTo>
                  <a:cubicBezTo>
                    <a:pt x="83" y="276"/>
                    <a:pt x="84" y="269"/>
                    <a:pt x="77" y="264"/>
                  </a:cubicBezTo>
                  <a:cubicBezTo>
                    <a:pt x="71" y="252"/>
                    <a:pt x="77" y="266"/>
                    <a:pt x="74" y="237"/>
                  </a:cubicBezTo>
                  <a:cubicBezTo>
                    <a:pt x="73" y="227"/>
                    <a:pt x="59" y="212"/>
                    <a:pt x="51" y="207"/>
                  </a:cubicBezTo>
                  <a:cubicBezTo>
                    <a:pt x="48" y="202"/>
                    <a:pt x="45" y="198"/>
                    <a:pt x="41" y="194"/>
                  </a:cubicBezTo>
                  <a:cubicBezTo>
                    <a:pt x="39" y="189"/>
                    <a:pt x="36" y="187"/>
                    <a:pt x="33" y="182"/>
                  </a:cubicBezTo>
                  <a:cubicBezTo>
                    <a:pt x="32" y="175"/>
                    <a:pt x="25" y="170"/>
                    <a:pt x="21" y="164"/>
                  </a:cubicBezTo>
                  <a:cubicBezTo>
                    <a:pt x="19" y="154"/>
                    <a:pt x="9" y="153"/>
                    <a:pt x="0" y="152"/>
                  </a:cubicBezTo>
                  <a:cubicBezTo>
                    <a:pt x="7" y="148"/>
                    <a:pt x="6" y="145"/>
                    <a:pt x="9" y="138"/>
                  </a:cubicBezTo>
                  <a:cubicBezTo>
                    <a:pt x="10" y="127"/>
                    <a:pt x="5" y="103"/>
                    <a:pt x="17" y="96"/>
                  </a:cubicBezTo>
                  <a:cubicBezTo>
                    <a:pt x="33" y="98"/>
                    <a:pt x="47" y="101"/>
                    <a:pt x="63" y="102"/>
                  </a:cubicBezTo>
                  <a:cubicBezTo>
                    <a:pt x="73" y="108"/>
                    <a:pt x="70" y="109"/>
                    <a:pt x="83" y="105"/>
                  </a:cubicBezTo>
                  <a:cubicBezTo>
                    <a:pt x="86" y="101"/>
                    <a:pt x="87" y="96"/>
                    <a:pt x="90" y="92"/>
                  </a:cubicBezTo>
                  <a:cubicBezTo>
                    <a:pt x="103" y="93"/>
                    <a:pt x="106" y="102"/>
                    <a:pt x="119" y="105"/>
                  </a:cubicBezTo>
                  <a:cubicBezTo>
                    <a:pt x="127" y="109"/>
                    <a:pt x="185" y="102"/>
                    <a:pt x="188" y="102"/>
                  </a:cubicBezTo>
                  <a:cubicBezTo>
                    <a:pt x="200" y="96"/>
                    <a:pt x="217" y="97"/>
                    <a:pt x="230" y="96"/>
                  </a:cubicBezTo>
                  <a:cubicBezTo>
                    <a:pt x="250" y="81"/>
                    <a:pt x="278" y="84"/>
                    <a:pt x="302" y="81"/>
                  </a:cubicBezTo>
                  <a:cubicBezTo>
                    <a:pt x="308" y="77"/>
                    <a:pt x="311" y="77"/>
                    <a:pt x="318" y="78"/>
                  </a:cubicBezTo>
                  <a:cubicBezTo>
                    <a:pt x="329" y="82"/>
                    <a:pt x="325" y="99"/>
                    <a:pt x="341" y="102"/>
                  </a:cubicBezTo>
                  <a:cubicBezTo>
                    <a:pt x="351" y="101"/>
                    <a:pt x="356" y="97"/>
                    <a:pt x="365" y="95"/>
                  </a:cubicBezTo>
                  <a:cubicBezTo>
                    <a:pt x="373" y="82"/>
                    <a:pt x="400" y="86"/>
                    <a:pt x="410" y="86"/>
                  </a:cubicBezTo>
                  <a:cubicBezTo>
                    <a:pt x="417" y="82"/>
                    <a:pt x="422" y="73"/>
                    <a:pt x="426" y="66"/>
                  </a:cubicBezTo>
                  <a:cubicBezTo>
                    <a:pt x="427" y="43"/>
                    <a:pt x="418" y="24"/>
                    <a:pt x="440" y="20"/>
                  </a:cubicBezTo>
                  <a:cubicBezTo>
                    <a:pt x="454" y="9"/>
                    <a:pt x="464" y="6"/>
                    <a:pt x="482" y="5"/>
                  </a:cubicBezTo>
                  <a:cubicBezTo>
                    <a:pt x="487" y="3"/>
                    <a:pt x="493" y="3"/>
                    <a:pt x="498" y="0"/>
                  </a:cubicBezTo>
                  <a:cubicBezTo>
                    <a:pt x="499" y="2"/>
                    <a:pt x="500" y="3"/>
                    <a:pt x="501" y="5"/>
                  </a:cubicBezTo>
                  <a:cubicBezTo>
                    <a:pt x="502" y="8"/>
                    <a:pt x="510" y="13"/>
                    <a:pt x="511" y="16"/>
                  </a:cubicBezTo>
                  <a:cubicBezTo>
                    <a:pt x="514" y="22"/>
                    <a:pt x="512" y="26"/>
                    <a:pt x="515" y="32"/>
                  </a:cubicBezTo>
                  <a:cubicBezTo>
                    <a:pt x="517" y="45"/>
                    <a:pt x="519" y="60"/>
                    <a:pt x="513" y="72"/>
                  </a:cubicBezTo>
                  <a:cubicBezTo>
                    <a:pt x="512" y="78"/>
                    <a:pt x="508" y="85"/>
                    <a:pt x="504" y="90"/>
                  </a:cubicBezTo>
                  <a:cubicBezTo>
                    <a:pt x="501" y="104"/>
                    <a:pt x="502" y="106"/>
                    <a:pt x="492" y="114"/>
                  </a:cubicBezTo>
                  <a:cubicBezTo>
                    <a:pt x="490" y="125"/>
                    <a:pt x="477" y="147"/>
                    <a:pt x="467" y="152"/>
                  </a:cubicBezTo>
                  <a:cubicBezTo>
                    <a:pt x="462" y="158"/>
                    <a:pt x="454" y="163"/>
                    <a:pt x="447" y="167"/>
                  </a:cubicBezTo>
                  <a:cubicBezTo>
                    <a:pt x="438" y="179"/>
                    <a:pt x="414" y="175"/>
                    <a:pt x="402" y="176"/>
                  </a:cubicBezTo>
                  <a:cubicBezTo>
                    <a:pt x="397" y="177"/>
                    <a:pt x="392" y="179"/>
                    <a:pt x="387" y="180"/>
                  </a:cubicBezTo>
                  <a:cubicBezTo>
                    <a:pt x="377" y="187"/>
                    <a:pt x="389" y="177"/>
                    <a:pt x="380" y="189"/>
                  </a:cubicBezTo>
                  <a:cubicBezTo>
                    <a:pt x="367" y="205"/>
                    <a:pt x="352" y="215"/>
                    <a:pt x="333" y="221"/>
                  </a:cubicBezTo>
                  <a:cubicBezTo>
                    <a:pt x="325" y="227"/>
                    <a:pt x="317" y="229"/>
                    <a:pt x="312" y="219"/>
                  </a:cubicBezTo>
                  <a:cubicBezTo>
                    <a:pt x="320" y="208"/>
                    <a:pt x="298" y="215"/>
                    <a:pt x="291" y="216"/>
                  </a:cubicBezTo>
                  <a:cubicBezTo>
                    <a:pt x="282" y="223"/>
                    <a:pt x="289" y="230"/>
                    <a:pt x="297" y="233"/>
                  </a:cubicBezTo>
                  <a:cubicBezTo>
                    <a:pt x="307" y="254"/>
                    <a:pt x="304" y="269"/>
                    <a:pt x="333" y="273"/>
                  </a:cubicBezTo>
                  <a:cubicBezTo>
                    <a:pt x="341" y="278"/>
                    <a:pt x="348" y="282"/>
                    <a:pt x="356" y="287"/>
                  </a:cubicBezTo>
                  <a:cubicBezTo>
                    <a:pt x="363" y="296"/>
                    <a:pt x="365" y="310"/>
                    <a:pt x="377" y="312"/>
                  </a:cubicBezTo>
                  <a:cubicBezTo>
                    <a:pt x="381" y="318"/>
                    <a:pt x="384" y="320"/>
                    <a:pt x="390" y="324"/>
                  </a:cubicBezTo>
                  <a:cubicBezTo>
                    <a:pt x="400" y="340"/>
                    <a:pt x="410" y="368"/>
                    <a:pt x="390" y="380"/>
                  </a:cubicBezTo>
                  <a:cubicBezTo>
                    <a:pt x="392" y="388"/>
                    <a:pt x="394" y="387"/>
                    <a:pt x="389" y="387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6B9BEB72-4314-4E12-8AD1-32987DE32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59" y="2919244"/>
              <a:ext cx="143623" cy="162257"/>
            </a:xfrm>
            <a:custGeom>
              <a:avLst/>
              <a:gdLst/>
              <a:ahLst/>
              <a:cxnLst>
                <a:cxn ang="0">
                  <a:pos x="8" y="114"/>
                </a:cxn>
                <a:cxn ang="0">
                  <a:pos x="17" y="62"/>
                </a:cxn>
                <a:cxn ang="0">
                  <a:pos x="14" y="24"/>
                </a:cxn>
                <a:cxn ang="0">
                  <a:pos x="29" y="20"/>
                </a:cxn>
                <a:cxn ang="0">
                  <a:pos x="50" y="14"/>
                </a:cxn>
                <a:cxn ang="0">
                  <a:pos x="65" y="0"/>
                </a:cxn>
                <a:cxn ang="0">
                  <a:pos x="92" y="32"/>
                </a:cxn>
                <a:cxn ang="0">
                  <a:pos x="81" y="99"/>
                </a:cxn>
                <a:cxn ang="0">
                  <a:pos x="50" y="111"/>
                </a:cxn>
                <a:cxn ang="0">
                  <a:pos x="39" y="123"/>
                </a:cxn>
                <a:cxn ang="0">
                  <a:pos x="12" y="119"/>
                </a:cxn>
                <a:cxn ang="0">
                  <a:pos x="14" y="116"/>
                </a:cxn>
                <a:cxn ang="0">
                  <a:pos x="8" y="114"/>
                </a:cxn>
              </a:cxnLst>
              <a:rect l="0" t="0" r="r" b="b"/>
              <a:pathLst>
                <a:path w="101" h="123">
                  <a:moveTo>
                    <a:pt x="8" y="114"/>
                  </a:moveTo>
                  <a:cubicBezTo>
                    <a:pt x="8" y="96"/>
                    <a:pt x="0" y="65"/>
                    <a:pt x="17" y="62"/>
                  </a:cubicBezTo>
                  <a:cubicBezTo>
                    <a:pt x="30" y="52"/>
                    <a:pt x="26" y="33"/>
                    <a:pt x="14" y="24"/>
                  </a:cubicBezTo>
                  <a:cubicBezTo>
                    <a:pt x="19" y="23"/>
                    <a:pt x="24" y="21"/>
                    <a:pt x="29" y="20"/>
                  </a:cubicBezTo>
                  <a:cubicBezTo>
                    <a:pt x="36" y="14"/>
                    <a:pt x="40" y="15"/>
                    <a:pt x="50" y="14"/>
                  </a:cubicBezTo>
                  <a:cubicBezTo>
                    <a:pt x="56" y="9"/>
                    <a:pt x="58" y="4"/>
                    <a:pt x="65" y="0"/>
                  </a:cubicBezTo>
                  <a:cubicBezTo>
                    <a:pt x="95" y="3"/>
                    <a:pt x="90" y="0"/>
                    <a:pt x="92" y="32"/>
                  </a:cubicBezTo>
                  <a:cubicBezTo>
                    <a:pt x="91" y="48"/>
                    <a:pt x="101" y="87"/>
                    <a:pt x="81" y="99"/>
                  </a:cubicBezTo>
                  <a:cubicBezTo>
                    <a:pt x="78" y="114"/>
                    <a:pt x="63" y="109"/>
                    <a:pt x="50" y="111"/>
                  </a:cubicBezTo>
                  <a:cubicBezTo>
                    <a:pt x="47" y="116"/>
                    <a:pt x="43" y="118"/>
                    <a:pt x="39" y="123"/>
                  </a:cubicBezTo>
                  <a:cubicBezTo>
                    <a:pt x="29" y="122"/>
                    <a:pt x="23" y="120"/>
                    <a:pt x="12" y="119"/>
                  </a:cubicBezTo>
                  <a:cubicBezTo>
                    <a:pt x="1" y="113"/>
                    <a:pt x="14" y="121"/>
                    <a:pt x="14" y="116"/>
                  </a:cubicBezTo>
                  <a:cubicBezTo>
                    <a:pt x="14" y="114"/>
                    <a:pt x="10" y="115"/>
                    <a:pt x="8" y="11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3ABEF59D-5FDB-4D94-97F3-2CA6436D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186" y="3049841"/>
              <a:ext cx="651279" cy="930005"/>
            </a:xfrm>
            <a:custGeom>
              <a:avLst/>
              <a:gdLst/>
              <a:ahLst/>
              <a:cxnLst>
                <a:cxn ang="0">
                  <a:pos x="184" y="686"/>
                </a:cxn>
                <a:cxn ang="0">
                  <a:pos x="151" y="656"/>
                </a:cxn>
                <a:cxn ang="0">
                  <a:pos x="105" y="639"/>
                </a:cxn>
                <a:cxn ang="0">
                  <a:pos x="61" y="539"/>
                </a:cxn>
                <a:cxn ang="0">
                  <a:pos x="25" y="524"/>
                </a:cxn>
                <a:cxn ang="0">
                  <a:pos x="0" y="485"/>
                </a:cxn>
                <a:cxn ang="0">
                  <a:pos x="24" y="473"/>
                </a:cxn>
                <a:cxn ang="0">
                  <a:pos x="69" y="467"/>
                </a:cxn>
                <a:cxn ang="0">
                  <a:pos x="129" y="438"/>
                </a:cxn>
                <a:cxn ang="0">
                  <a:pos x="171" y="416"/>
                </a:cxn>
                <a:cxn ang="0">
                  <a:pos x="196" y="384"/>
                </a:cxn>
                <a:cxn ang="0">
                  <a:pos x="219" y="339"/>
                </a:cxn>
                <a:cxn ang="0">
                  <a:pos x="219" y="252"/>
                </a:cxn>
                <a:cxn ang="0">
                  <a:pos x="229" y="228"/>
                </a:cxn>
                <a:cxn ang="0">
                  <a:pos x="253" y="113"/>
                </a:cxn>
                <a:cxn ang="0">
                  <a:pos x="255" y="75"/>
                </a:cxn>
                <a:cxn ang="0">
                  <a:pos x="237" y="24"/>
                </a:cxn>
                <a:cxn ang="0">
                  <a:pos x="300" y="2"/>
                </a:cxn>
                <a:cxn ang="0">
                  <a:pos x="313" y="14"/>
                </a:cxn>
                <a:cxn ang="0">
                  <a:pos x="367" y="45"/>
                </a:cxn>
                <a:cxn ang="0">
                  <a:pos x="441" y="57"/>
                </a:cxn>
                <a:cxn ang="0">
                  <a:pos x="420" y="149"/>
                </a:cxn>
                <a:cxn ang="0">
                  <a:pos x="358" y="123"/>
                </a:cxn>
                <a:cxn ang="0">
                  <a:pos x="328" y="119"/>
                </a:cxn>
                <a:cxn ang="0">
                  <a:pos x="282" y="108"/>
                </a:cxn>
                <a:cxn ang="0">
                  <a:pos x="252" y="156"/>
                </a:cxn>
                <a:cxn ang="0">
                  <a:pos x="291" y="210"/>
                </a:cxn>
                <a:cxn ang="0">
                  <a:pos x="330" y="230"/>
                </a:cxn>
                <a:cxn ang="0">
                  <a:pos x="324" y="249"/>
                </a:cxn>
                <a:cxn ang="0">
                  <a:pos x="280" y="282"/>
                </a:cxn>
                <a:cxn ang="0">
                  <a:pos x="250" y="323"/>
                </a:cxn>
                <a:cxn ang="0">
                  <a:pos x="279" y="348"/>
                </a:cxn>
                <a:cxn ang="0">
                  <a:pos x="295" y="365"/>
                </a:cxn>
                <a:cxn ang="0">
                  <a:pos x="315" y="366"/>
                </a:cxn>
                <a:cxn ang="0">
                  <a:pos x="309" y="435"/>
                </a:cxn>
                <a:cxn ang="0">
                  <a:pos x="325" y="461"/>
                </a:cxn>
                <a:cxn ang="0">
                  <a:pos x="360" y="561"/>
                </a:cxn>
                <a:cxn ang="0">
                  <a:pos x="372" y="603"/>
                </a:cxn>
                <a:cxn ang="0">
                  <a:pos x="361" y="684"/>
                </a:cxn>
                <a:cxn ang="0">
                  <a:pos x="331" y="680"/>
                </a:cxn>
                <a:cxn ang="0">
                  <a:pos x="309" y="681"/>
                </a:cxn>
                <a:cxn ang="0">
                  <a:pos x="273" y="692"/>
                </a:cxn>
                <a:cxn ang="0">
                  <a:pos x="256" y="684"/>
                </a:cxn>
                <a:cxn ang="0">
                  <a:pos x="196" y="701"/>
                </a:cxn>
              </a:cxnLst>
              <a:rect l="0" t="0" r="r" b="b"/>
              <a:pathLst>
                <a:path w="458" h="705">
                  <a:moveTo>
                    <a:pt x="195" y="705"/>
                  </a:moveTo>
                  <a:cubicBezTo>
                    <a:pt x="193" y="689"/>
                    <a:pt x="196" y="688"/>
                    <a:pt x="184" y="686"/>
                  </a:cubicBezTo>
                  <a:cubicBezTo>
                    <a:pt x="178" y="679"/>
                    <a:pt x="175" y="671"/>
                    <a:pt x="168" y="665"/>
                  </a:cubicBezTo>
                  <a:cubicBezTo>
                    <a:pt x="164" y="659"/>
                    <a:pt x="158" y="657"/>
                    <a:pt x="151" y="656"/>
                  </a:cubicBezTo>
                  <a:cubicBezTo>
                    <a:pt x="145" y="653"/>
                    <a:pt x="137" y="651"/>
                    <a:pt x="130" y="650"/>
                  </a:cubicBezTo>
                  <a:cubicBezTo>
                    <a:pt x="121" y="646"/>
                    <a:pt x="115" y="642"/>
                    <a:pt x="105" y="639"/>
                  </a:cubicBezTo>
                  <a:cubicBezTo>
                    <a:pt x="111" y="601"/>
                    <a:pt x="113" y="581"/>
                    <a:pt x="79" y="567"/>
                  </a:cubicBezTo>
                  <a:cubicBezTo>
                    <a:pt x="71" y="556"/>
                    <a:pt x="77" y="542"/>
                    <a:pt x="61" y="539"/>
                  </a:cubicBezTo>
                  <a:cubicBezTo>
                    <a:pt x="55" y="534"/>
                    <a:pt x="51" y="534"/>
                    <a:pt x="43" y="533"/>
                  </a:cubicBezTo>
                  <a:cubicBezTo>
                    <a:pt x="37" y="530"/>
                    <a:pt x="32" y="525"/>
                    <a:pt x="25" y="524"/>
                  </a:cubicBezTo>
                  <a:cubicBezTo>
                    <a:pt x="21" y="518"/>
                    <a:pt x="17" y="512"/>
                    <a:pt x="13" y="506"/>
                  </a:cubicBezTo>
                  <a:cubicBezTo>
                    <a:pt x="11" y="498"/>
                    <a:pt x="7" y="490"/>
                    <a:pt x="0" y="485"/>
                  </a:cubicBezTo>
                  <a:cubicBezTo>
                    <a:pt x="1" y="475"/>
                    <a:pt x="3" y="476"/>
                    <a:pt x="10" y="471"/>
                  </a:cubicBezTo>
                  <a:cubicBezTo>
                    <a:pt x="15" y="472"/>
                    <a:pt x="21" y="469"/>
                    <a:pt x="24" y="473"/>
                  </a:cubicBezTo>
                  <a:cubicBezTo>
                    <a:pt x="32" y="474"/>
                    <a:pt x="51" y="478"/>
                    <a:pt x="58" y="477"/>
                  </a:cubicBezTo>
                  <a:cubicBezTo>
                    <a:pt x="63" y="472"/>
                    <a:pt x="62" y="468"/>
                    <a:pt x="69" y="467"/>
                  </a:cubicBezTo>
                  <a:cubicBezTo>
                    <a:pt x="74" y="463"/>
                    <a:pt x="81" y="459"/>
                    <a:pt x="87" y="458"/>
                  </a:cubicBezTo>
                  <a:cubicBezTo>
                    <a:pt x="101" y="435"/>
                    <a:pt x="89" y="440"/>
                    <a:pt x="129" y="438"/>
                  </a:cubicBezTo>
                  <a:cubicBezTo>
                    <a:pt x="138" y="433"/>
                    <a:pt x="142" y="429"/>
                    <a:pt x="153" y="428"/>
                  </a:cubicBezTo>
                  <a:cubicBezTo>
                    <a:pt x="159" y="424"/>
                    <a:pt x="165" y="420"/>
                    <a:pt x="171" y="416"/>
                  </a:cubicBezTo>
                  <a:cubicBezTo>
                    <a:pt x="176" y="408"/>
                    <a:pt x="178" y="400"/>
                    <a:pt x="186" y="395"/>
                  </a:cubicBezTo>
                  <a:cubicBezTo>
                    <a:pt x="189" y="390"/>
                    <a:pt x="191" y="387"/>
                    <a:pt x="196" y="384"/>
                  </a:cubicBezTo>
                  <a:cubicBezTo>
                    <a:pt x="202" y="376"/>
                    <a:pt x="206" y="372"/>
                    <a:pt x="210" y="363"/>
                  </a:cubicBezTo>
                  <a:cubicBezTo>
                    <a:pt x="211" y="352"/>
                    <a:pt x="214" y="348"/>
                    <a:pt x="219" y="339"/>
                  </a:cubicBezTo>
                  <a:cubicBezTo>
                    <a:pt x="220" y="318"/>
                    <a:pt x="237" y="271"/>
                    <a:pt x="214" y="266"/>
                  </a:cubicBezTo>
                  <a:cubicBezTo>
                    <a:pt x="213" y="259"/>
                    <a:pt x="216" y="258"/>
                    <a:pt x="219" y="252"/>
                  </a:cubicBezTo>
                  <a:cubicBezTo>
                    <a:pt x="217" y="247"/>
                    <a:pt x="214" y="243"/>
                    <a:pt x="211" y="239"/>
                  </a:cubicBezTo>
                  <a:cubicBezTo>
                    <a:pt x="218" y="236"/>
                    <a:pt x="223" y="232"/>
                    <a:pt x="229" y="228"/>
                  </a:cubicBezTo>
                  <a:cubicBezTo>
                    <a:pt x="254" y="177"/>
                    <a:pt x="212" y="162"/>
                    <a:pt x="252" y="138"/>
                  </a:cubicBezTo>
                  <a:cubicBezTo>
                    <a:pt x="257" y="131"/>
                    <a:pt x="258" y="121"/>
                    <a:pt x="253" y="113"/>
                  </a:cubicBezTo>
                  <a:cubicBezTo>
                    <a:pt x="251" y="110"/>
                    <a:pt x="246" y="104"/>
                    <a:pt x="246" y="104"/>
                  </a:cubicBezTo>
                  <a:cubicBezTo>
                    <a:pt x="257" y="90"/>
                    <a:pt x="253" y="99"/>
                    <a:pt x="255" y="75"/>
                  </a:cubicBezTo>
                  <a:cubicBezTo>
                    <a:pt x="252" y="61"/>
                    <a:pt x="250" y="59"/>
                    <a:pt x="244" y="47"/>
                  </a:cubicBezTo>
                  <a:cubicBezTo>
                    <a:pt x="242" y="38"/>
                    <a:pt x="246" y="28"/>
                    <a:pt x="237" y="24"/>
                  </a:cubicBezTo>
                  <a:cubicBezTo>
                    <a:pt x="279" y="22"/>
                    <a:pt x="252" y="21"/>
                    <a:pt x="273" y="17"/>
                  </a:cubicBezTo>
                  <a:cubicBezTo>
                    <a:pt x="281" y="11"/>
                    <a:pt x="290" y="4"/>
                    <a:pt x="300" y="2"/>
                  </a:cubicBezTo>
                  <a:cubicBezTo>
                    <a:pt x="304" y="2"/>
                    <a:pt x="309" y="0"/>
                    <a:pt x="312" y="3"/>
                  </a:cubicBezTo>
                  <a:cubicBezTo>
                    <a:pt x="315" y="5"/>
                    <a:pt x="312" y="10"/>
                    <a:pt x="313" y="14"/>
                  </a:cubicBezTo>
                  <a:cubicBezTo>
                    <a:pt x="315" y="20"/>
                    <a:pt x="324" y="27"/>
                    <a:pt x="330" y="29"/>
                  </a:cubicBezTo>
                  <a:cubicBezTo>
                    <a:pt x="338" y="46"/>
                    <a:pt x="348" y="42"/>
                    <a:pt x="367" y="45"/>
                  </a:cubicBezTo>
                  <a:cubicBezTo>
                    <a:pt x="381" y="53"/>
                    <a:pt x="415" y="53"/>
                    <a:pt x="415" y="53"/>
                  </a:cubicBezTo>
                  <a:cubicBezTo>
                    <a:pt x="424" y="55"/>
                    <a:pt x="432" y="56"/>
                    <a:pt x="441" y="57"/>
                  </a:cubicBezTo>
                  <a:cubicBezTo>
                    <a:pt x="445" y="76"/>
                    <a:pt x="458" y="118"/>
                    <a:pt x="433" y="123"/>
                  </a:cubicBezTo>
                  <a:cubicBezTo>
                    <a:pt x="424" y="130"/>
                    <a:pt x="429" y="142"/>
                    <a:pt x="420" y="149"/>
                  </a:cubicBezTo>
                  <a:cubicBezTo>
                    <a:pt x="409" y="148"/>
                    <a:pt x="398" y="148"/>
                    <a:pt x="387" y="147"/>
                  </a:cubicBezTo>
                  <a:cubicBezTo>
                    <a:pt x="375" y="145"/>
                    <a:pt x="367" y="129"/>
                    <a:pt x="358" y="123"/>
                  </a:cubicBezTo>
                  <a:cubicBezTo>
                    <a:pt x="353" y="116"/>
                    <a:pt x="351" y="111"/>
                    <a:pt x="343" y="108"/>
                  </a:cubicBezTo>
                  <a:cubicBezTo>
                    <a:pt x="327" y="113"/>
                    <a:pt x="347" y="121"/>
                    <a:pt x="328" y="119"/>
                  </a:cubicBezTo>
                  <a:cubicBezTo>
                    <a:pt x="320" y="115"/>
                    <a:pt x="313" y="113"/>
                    <a:pt x="304" y="111"/>
                  </a:cubicBezTo>
                  <a:cubicBezTo>
                    <a:pt x="295" y="107"/>
                    <a:pt x="292" y="107"/>
                    <a:pt x="282" y="108"/>
                  </a:cubicBezTo>
                  <a:cubicBezTo>
                    <a:pt x="273" y="119"/>
                    <a:pt x="281" y="126"/>
                    <a:pt x="265" y="129"/>
                  </a:cubicBezTo>
                  <a:cubicBezTo>
                    <a:pt x="257" y="142"/>
                    <a:pt x="266" y="146"/>
                    <a:pt x="252" y="156"/>
                  </a:cubicBezTo>
                  <a:cubicBezTo>
                    <a:pt x="245" y="167"/>
                    <a:pt x="264" y="180"/>
                    <a:pt x="273" y="186"/>
                  </a:cubicBezTo>
                  <a:cubicBezTo>
                    <a:pt x="275" y="196"/>
                    <a:pt x="281" y="208"/>
                    <a:pt x="291" y="210"/>
                  </a:cubicBezTo>
                  <a:cubicBezTo>
                    <a:pt x="299" y="216"/>
                    <a:pt x="311" y="217"/>
                    <a:pt x="321" y="219"/>
                  </a:cubicBezTo>
                  <a:cubicBezTo>
                    <a:pt x="326" y="222"/>
                    <a:pt x="328" y="224"/>
                    <a:pt x="330" y="230"/>
                  </a:cubicBezTo>
                  <a:cubicBezTo>
                    <a:pt x="331" y="238"/>
                    <a:pt x="337" y="238"/>
                    <a:pt x="345" y="240"/>
                  </a:cubicBezTo>
                  <a:cubicBezTo>
                    <a:pt x="347" y="252"/>
                    <a:pt x="332" y="248"/>
                    <a:pt x="324" y="249"/>
                  </a:cubicBezTo>
                  <a:cubicBezTo>
                    <a:pt x="315" y="253"/>
                    <a:pt x="315" y="254"/>
                    <a:pt x="303" y="255"/>
                  </a:cubicBezTo>
                  <a:cubicBezTo>
                    <a:pt x="293" y="261"/>
                    <a:pt x="292" y="275"/>
                    <a:pt x="280" y="282"/>
                  </a:cubicBezTo>
                  <a:cubicBezTo>
                    <a:pt x="278" y="295"/>
                    <a:pt x="272" y="297"/>
                    <a:pt x="259" y="299"/>
                  </a:cubicBezTo>
                  <a:cubicBezTo>
                    <a:pt x="255" y="307"/>
                    <a:pt x="255" y="315"/>
                    <a:pt x="250" y="323"/>
                  </a:cubicBezTo>
                  <a:cubicBezTo>
                    <a:pt x="249" y="332"/>
                    <a:pt x="248" y="340"/>
                    <a:pt x="258" y="342"/>
                  </a:cubicBezTo>
                  <a:cubicBezTo>
                    <a:pt x="271" y="349"/>
                    <a:pt x="264" y="347"/>
                    <a:pt x="279" y="348"/>
                  </a:cubicBezTo>
                  <a:cubicBezTo>
                    <a:pt x="285" y="351"/>
                    <a:pt x="289" y="354"/>
                    <a:pt x="294" y="360"/>
                  </a:cubicBezTo>
                  <a:cubicBezTo>
                    <a:pt x="294" y="362"/>
                    <a:pt x="293" y="364"/>
                    <a:pt x="295" y="365"/>
                  </a:cubicBezTo>
                  <a:cubicBezTo>
                    <a:pt x="297" y="366"/>
                    <a:pt x="298" y="363"/>
                    <a:pt x="300" y="363"/>
                  </a:cubicBezTo>
                  <a:cubicBezTo>
                    <a:pt x="305" y="363"/>
                    <a:pt x="315" y="366"/>
                    <a:pt x="315" y="366"/>
                  </a:cubicBezTo>
                  <a:cubicBezTo>
                    <a:pt x="317" y="377"/>
                    <a:pt x="316" y="389"/>
                    <a:pt x="321" y="399"/>
                  </a:cubicBezTo>
                  <a:cubicBezTo>
                    <a:pt x="325" y="421"/>
                    <a:pt x="323" y="421"/>
                    <a:pt x="309" y="435"/>
                  </a:cubicBezTo>
                  <a:cubicBezTo>
                    <a:pt x="307" y="442"/>
                    <a:pt x="307" y="445"/>
                    <a:pt x="313" y="450"/>
                  </a:cubicBezTo>
                  <a:cubicBezTo>
                    <a:pt x="316" y="456"/>
                    <a:pt x="320" y="457"/>
                    <a:pt x="325" y="461"/>
                  </a:cubicBezTo>
                  <a:cubicBezTo>
                    <a:pt x="332" y="493"/>
                    <a:pt x="315" y="503"/>
                    <a:pt x="349" y="509"/>
                  </a:cubicBezTo>
                  <a:cubicBezTo>
                    <a:pt x="350" y="532"/>
                    <a:pt x="347" y="544"/>
                    <a:pt x="360" y="561"/>
                  </a:cubicBezTo>
                  <a:cubicBezTo>
                    <a:pt x="361" y="567"/>
                    <a:pt x="363" y="570"/>
                    <a:pt x="366" y="575"/>
                  </a:cubicBezTo>
                  <a:cubicBezTo>
                    <a:pt x="367" y="585"/>
                    <a:pt x="366" y="595"/>
                    <a:pt x="372" y="603"/>
                  </a:cubicBezTo>
                  <a:cubicBezTo>
                    <a:pt x="373" y="644"/>
                    <a:pt x="375" y="651"/>
                    <a:pt x="373" y="701"/>
                  </a:cubicBezTo>
                  <a:cubicBezTo>
                    <a:pt x="366" y="698"/>
                    <a:pt x="365" y="690"/>
                    <a:pt x="361" y="684"/>
                  </a:cubicBezTo>
                  <a:cubicBezTo>
                    <a:pt x="357" y="690"/>
                    <a:pt x="353" y="698"/>
                    <a:pt x="346" y="699"/>
                  </a:cubicBezTo>
                  <a:cubicBezTo>
                    <a:pt x="339" y="692"/>
                    <a:pt x="335" y="689"/>
                    <a:pt x="331" y="680"/>
                  </a:cubicBezTo>
                  <a:cubicBezTo>
                    <a:pt x="330" y="675"/>
                    <a:pt x="328" y="671"/>
                    <a:pt x="327" y="666"/>
                  </a:cubicBezTo>
                  <a:cubicBezTo>
                    <a:pt x="319" y="669"/>
                    <a:pt x="316" y="676"/>
                    <a:pt x="309" y="681"/>
                  </a:cubicBezTo>
                  <a:cubicBezTo>
                    <a:pt x="306" y="689"/>
                    <a:pt x="301" y="697"/>
                    <a:pt x="292" y="699"/>
                  </a:cubicBezTo>
                  <a:cubicBezTo>
                    <a:pt x="283" y="698"/>
                    <a:pt x="279" y="698"/>
                    <a:pt x="273" y="692"/>
                  </a:cubicBezTo>
                  <a:cubicBezTo>
                    <a:pt x="270" y="686"/>
                    <a:pt x="270" y="679"/>
                    <a:pt x="268" y="672"/>
                  </a:cubicBezTo>
                  <a:cubicBezTo>
                    <a:pt x="263" y="676"/>
                    <a:pt x="261" y="680"/>
                    <a:pt x="256" y="684"/>
                  </a:cubicBezTo>
                  <a:cubicBezTo>
                    <a:pt x="248" y="698"/>
                    <a:pt x="221" y="691"/>
                    <a:pt x="204" y="693"/>
                  </a:cubicBezTo>
                  <a:cubicBezTo>
                    <a:pt x="201" y="695"/>
                    <a:pt x="200" y="700"/>
                    <a:pt x="196" y="701"/>
                  </a:cubicBezTo>
                  <a:cubicBezTo>
                    <a:pt x="192" y="702"/>
                    <a:pt x="188" y="688"/>
                    <a:pt x="195" y="705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A113E53F-9FAB-4418-A422-C6DAD075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915" y="2863839"/>
              <a:ext cx="971230" cy="651663"/>
            </a:xfrm>
            <a:custGeom>
              <a:avLst/>
              <a:gdLst/>
              <a:ahLst/>
              <a:cxnLst>
                <a:cxn ang="0">
                  <a:pos x="21" y="345"/>
                </a:cxn>
                <a:cxn ang="0">
                  <a:pos x="12" y="312"/>
                </a:cxn>
                <a:cxn ang="0">
                  <a:pos x="0" y="272"/>
                </a:cxn>
                <a:cxn ang="0">
                  <a:pos x="11" y="263"/>
                </a:cxn>
                <a:cxn ang="0">
                  <a:pos x="9" y="224"/>
                </a:cxn>
                <a:cxn ang="0">
                  <a:pos x="11" y="198"/>
                </a:cxn>
                <a:cxn ang="0">
                  <a:pos x="20" y="197"/>
                </a:cxn>
                <a:cxn ang="0">
                  <a:pos x="50" y="192"/>
                </a:cxn>
                <a:cxn ang="0">
                  <a:pos x="197" y="182"/>
                </a:cxn>
                <a:cxn ang="0">
                  <a:pos x="248" y="173"/>
                </a:cxn>
                <a:cxn ang="0">
                  <a:pos x="296" y="159"/>
                </a:cxn>
                <a:cxn ang="0">
                  <a:pos x="324" y="146"/>
                </a:cxn>
                <a:cxn ang="0">
                  <a:pos x="444" y="138"/>
                </a:cxn>
                <a:cxn ang="0">
                  <a:pos x="459" y="125"/>
                </a:cxn>
                <a:cxn ang="0">
                  <a:pos x="473" y="108"/>
                </a:cxn>
                <a:cxn ang="0">
                  <a:pos x="491" y="71"/>
                </a:cxn>
                <a:cxn ang="0">
                  <a:pos x="531" y="47"/>
                </a:cxn>
                <a:cxn ang="0">
                  <a:pos x="551" y="38"/>
                </a:cxn>
                <a:cxn ang="0">
                  <a:pos x="578" y="32"/>
                </a:cxn>
                <a:cxn ang="0">
                  <a:pos x="605" y="17"/>
                </a:cxn>
                <a:cxn ang="0">
                  <a:pos x="666" y="3"/>
                </a:cxn>
                <a:cxn ang="0">
                  <a:pos x="680" y="62"/>
                </a:cxn>
                <a:cxn ang="0">
                  <a:pos x="635" y="93"/>
                </a:cxn>
                <a:cxn ang="0">
                  <a:pos x="614" y="117"/>
                </a:cxn>
                <a:cxn ang="0">
                  <a:pos x="585" y="141"/>
                </a:cxn>
                <a:cxn ang="0">
                  <a:pos x="533" y="173"/>
                </a:cxn>
                <a:cxn ang="0">
                  <a:pos x="521" y="189"/>
                </a:cxn>
                <a:cxn ang="0">
                  <a:pos x="504" y="201"/>
                </a:cxn>
                <a:cxn ang="0">
                  <a:pos x="471" y="242"/>
                </a:cxn>
                <a:cxn ang="0">
                  <a:pos x="455" y="273"/>
                </a:cxn>
                <a:cxn ang="0">
                  <a:pos x="432" y="285"/>
                </a:cxn>
                <a:cxn ang="0">
                  <a:pos x="408" y="320"/>
                </a:cxn>
                <a:cxn ang="0">
                  <a:pos x="419" y="341"/>
                </a:cxn>
                <a:cxn ang="0">
                  <a:pos x="407" y="369"/>
                </a:cxn>
                <a:cxn ang="0">
                  <a:pos x="408" y="386"/>
                </a:cxn>
                <a:cxn ang="0">
                  <a:pos x="390" y="411"/>
                </a:cxn>
                <a:cxn ang="0">
                  <a:pos x="384" y="425"/>
                </a:cxn>
                <a:cxn ang="0">
                  <a:pos x="357" y="479"/>
                </a:cxn>
                <a:cxn ang="0">
                  <a:pos x="335" y="489"/>
                </a:cxn>
                <a:cxn ang="0">
                  <a:pos x="300" y="491"/>
                </a:cxn>
                <a:cxn ang="0">
                  <a:pos x="293" y="449"/>
                </a:cxn>
                <a:cxn ang="0">
                  <a:pos x="294" y="422"/>
                </a:cxn>
                <a:cxn ang="0">
                  <a:pos x="311" y="420"/>
                </a:cxn>
                <a:cxn ang="0">
                  <a:pos x="314" y="414"/>
                </a:cxn>
                <a:cxn ang="0">
                  <a:pos x="303" y="396"/>
                </a:cxn>
                <a:cxn ang="0">
                  <a:pos x="339" y="374"/>
                </a:cxn>
                <a:cxn ang="0">
                  <a:pos x="333" y="336"/>
                </a:cxn>
                <a:cxn ang="0">
                  <a:pos x="309" y="308"/>
                </a:cxn>
                <a:cxn ang="0">
                  <a:pos x="281" y="309"/>
                </a:cxn>
                <a:cxn ang="0">
                  <a:pos x="272" y="281"/>
                </a:cxn>
                <a:cxn ang="0">
                  <a:pos x="240" y="266"/>
                </a:cxn>
                <a:cxn ang="0">
                  <a:pos x="201" y="291"/>
                </a:cxn>
                <a:cxn ang="0">
                  <a:pos x="183" y="294"/>
                </a:cxn>
                <a:cxn ang="0">
                  <a:pos x="171" y="305"/>
                </a:cxn>
                <a:cxn ang="0">
                  <a:pos x="104" y="293"/>
                </a:cxn>
                <a:cxn ang="0">
                  <a:pos x="87" y="287"/>
                </a:cxn>
                <a:cxn ang="0">
                  <a:pos x="57" y="282"/>
                </a:cxn>
                <a:cxn ang="0">
                  <a:pos x="48" y="285"/>
                </a:cxn>
                <a:cxn ang="0">
                  <a:pos x="39" y="303"/>
                </a:cxn>
                <a:cxn ang="0">
                  <a:pos x="32" y="327"/>
                </a:cxn>
                <a:cxn ang="0">
                  <a:pos x="21" y="345"/>
                </a:cxn>
              </a:cxnLst>
              <a:rect l="0" t="0" r="r" b="b"/>
              <a:pathLst>
                <a:path w="683" h="494">
                  <a:moveTo>
                    <a:pt x="21" y="345"/>
                  </a:moveTo>
                  <a:cubicBezTo>
                    <a:pt x="19" y="334"/>
                    <a:pt x="18" y="322"/>
                    <a:pt x="12" y="312"/>
                  </a:cubicBezTo>
                  <a:cubicBezTo>
                    <a:pt x="11" y="292"/>
                    <a:pt x="11" y="287"/>
                    <a:pt x="0" y="272"/>
                  </a:cubicBezTo>
                  <a:cubicBezTo>
                    <a:pt x="3" y="266"/>
                    <a:pt x="4" y="264"/>
                    <a:pt x="11" y="263"/>
                  </a:cubicBezTo>
                  <a:cubicBezTo>
                    <a:pt x="25" y="253"/>
                    <a:pt x="18" y="235"/>
                    <a:pt x="9" y="224"/>
                  </a:cubicBezTo>
                  <a:cubicBezTo>
                    <a:pt x="10" y="215"/>
                    <a:pt x="8" y="206"/>
                    <a:pt x="11" y="198"/>
                  </a:cubicBezTo>
                  <a:cubicBezTo>
                    <a:pt x="12" y="195"/>
                    <a:pt x="17" y="198"/>
                    <a:pt x="20" y="197"/>
                  </a:cubicBezTo>
                  <a:cubicBezTo>
                    <a:pt x="32" y="194"/>
                    <a:pt x="34" y="193"/>
                    <a:pt x="50" y="192"/>
                  </a:cubicBezTo>
                  <a:cubicBezTo>
                    <a:pt x="94" y="159"/>
                    <a:pt x="47" y="183"/>
                    <a:pt x="197" y="182"/>
                  </a:cubicBezTo>
                  <a:cubicBezTo>
                    <a:pt x="212" y="174"/>
                    <a:pt x="232" y="176"/>
                    <a:pt x="248" y="173"/>
                  </a:cubicBezTo>
                  <a:cubicBezTo>
                    <a:pt x="268" y="163"/>
                    <a:pt x="270" y="161"/>
                    <a:pt x="296" y="159"/>
                  </a:cubicBezTo>
                  <a:cubicBezTo>
                    <a:pt x="303" y="154"/>
                    <a:pt x="315" y="148"/>
                    <a:pt x="324" y="146"/>
                  </a:cubicBezTo>
                  <a:cubicBezTo>
                    <a:pt x="365" y="149"/>
                    <a:pt x="407" y="156"/>
                    <a:pt x="444" y="138"/>
                  </a:cubicBezTo>
                  <a:cubicBezTo>
                    <a:pt x="447" y="132"/>
                    <a:pt x="459" y="125"/>
                    <a:pt x="459" y="125"/>
                  </a:cubicBezTo>
                  <a:cubicBezTo>
                    <a:pt x="463" y="118"/>
                    <a:pt x="467" y="113"/>
                    <a:pt x="473" y="108"/>
                  </a:cubicBezTo>
                  <a:cubicBezTo>
                    <a:pt x="474" y="89"/>
                    <a:pt x="476" y="83"/>
                    <a:pt x="491" y="71"/>
                  </a:cubicBezTo>
                  <a:cubicBezTo>
                    <a:pt x="498" y="60"/>
                    <a:pt x="519" y="48"/>
                    <a:pt x="531" y="47"/>
                  </a:cubicBezTo>
                  <a:cubicBezTo>
                    <a:pt x="538" y="44"/>
                    <a:pt x="543" y="39"/>
                    <a:pt x="551" y="38"/>
                  </a:cubicBezTo>
                  <a:cubicBezTo>
                    <a:pt x="559" y="32"/>
                    <a:pt x="569" y="34"/>
                    <a:pt x="578" y="32"/>
                  </a:cubicBezTo>
                  <a:cubicBezTo>
                    <a:pt x="585" y="26"/>
                    <a:pt x="596" y="19"/>
                    <a:pt x="605" y="17"/>
                  </a:cubicBezTo>
                  <a:cubicBezTo>
                    <a:pt x="619" y="0"/>
                    <a:pt x="647" y="4"/>
                    <a:pt x="666" y="3"/>
                  </a:cubicBezTo>
                  <a:cubicBezTo>
                    <a:pt x="677" y="21"/>
                    <a:pt x="668" y="41"/>
                    <a:pt x="680" y="62"/>
                  </a:cubicBezTo>
                  <a:cubicBezTo>
                    <a:pt x="683" y="98"/>
                    <a:pt x="666" y="91"/>
                    <a:pt x="635" y="93"/>
                  </a:cubicBezTo>
                  <a:cubicBezTo>
                    <a:pt x="625" y="99"/>
                    <a:pt x="626" y="111"/>
                    <a:pt x="614" y="117"/>
                  </a:cubicBezTo>
                  <a:cubicBezTo>
                    <a:pt x="608" y="127"/>
                    <a:pt x="597" y="139"/>
                    <a:pt x="585" y="141"/>
                  </a:cubicBezTo>
                  <a:cubicBezTo>
                    <a:pt x="569" y="149"/>
                    <a:pt x="546" y="160"/>
                    <a:pt x="533" y="173"/>
                  </a:cubicBezTo>
                  <a:cubicBezTo>
                    <a:pt x="528" y="178"/>
                    <a:pt x="527" y="184"/>
                    <a:pt x="521" y="189"/>
                  </a:cubicBezTo>
                  <a:cubicBezTo>
                    <a:pt x="517" y="196"/>
                    <a:pt x="512" y="199"/>
                    <a:pt x="504" y="201"/>
                  </a:cubicBezTo>
                  <a:cubicBezTo>
                    <a:pt x="486" y="210"/>
                    <a:pt x="481" y="225"/>
                    <a:pt x="471" y="242"/>
                  </a:cubicBezTo>
                  <a:cubicBezTo>
                    <a:pt x="475" y="260"/>
                    <a:pt x="477" y="271"/>
                    <a:pt x="455" y="273"/>
                  </a:cubicBezTo>
                  <a:cubicBezTo>
                    <a:pt x="447" y="276"/>
                    <a:pt x="441" y="283"/>
                    <a:pt x="432" y="285"/>
                  </a:cubicBezTo>
                  <a:cubicBezTo>
                    <a:pt x="429" y="299"/>
                    <a:pt x="414" y="307"/>
                    <a:pt x="408" y="320"/>
                  </a:cubicBezTo>
                  <a:cubicBezTo>
                    <a:pt x="410" y="336"/>
                    <a:pt x="408" y="334"/>
                    <a:pt x="419" y="341"/>
                  </a:cubicBezTo>
                  <a:cubicBezTo>
                    <a:pt x="417" y="359"/>
                    <a:pt x="416" y="357"/>
                    <a:pt x="407" y="369"/>
                  </a:cubicBezTo>
                  <a:cubicBezTo>
                    <a:pt x="405" y="376"/>
                    <a:pt x="407" y="379"/>
                    <a:pt x="408" y="386"/>
                  </a:cubicBezTo>
                  <a:cubicBezTo>
                    <a:pt x="406" y="397"/>
                    <a:pt x="396" y="402"/>
                    <a:pt x="390" y="411"/>
                  </a:cubicBezTo>
                  <a:cubicBezTo>
                    <a:pt x="389" y="417"/>
                    <a:pt x="387" y="420"/>
                    <a:pt x="384" y="425"/>
                  </a:cubicBezTo>
                  <a:cubicBezTo>
                    <a:pt x="383" y="455"/>
                    <a:pt x="382" y="466"/>
                    <a:pt x="357" y="479"/>
                  </a:cubicBezTo>
                  <a:cubicBezTo>
                    <a:pt x="348" y="484"/>
                    <a:pt x="345" y="487"/>
                    <a:pt x="335" y="489"/>
                  </a:cubicBezTo>
                  <a:cubicBezTo>
                    <a:pt x="323" y="494"/>
                    <a:pt x="314" y="492"/>
                    <a:pt x="300" y="491"/>
                  </a:cubicBezTo>
                  <a:cubicBezTo>
                    <a:pt x="290" y="474"/>
                    <a:pt x="294" y="485"/>
                    <a:pt x="293" y="449"/>
                  </a:cubicBezTo>
                  <a:cubicBezTo>
                    <a:pt x="293" y="440"/>
                    <a:pt x="289" y="430"/>
                    <a:pt x="294" y="422"/>
                  </a:cubicBezTo>
                  <a:cubicBezTo>
                    <a:pt x="297" y="417"/>
                    <a:pt x="306" y="422"/>
                    <a:pt x="311" y="420"/>
                  </a:cubicBezTo>
                  <a:cubicBezTo>
                    <a:pt x="313" y="419"/>
                    <a:pt x="313" y="416"/>
                    <a:pt x="314" y="414"/>
                  </a:cubicBezTo>
                  <a:cubicBezTo>
                    <a:pt x="312" y="401"/>
                    <a:pt x="313" y="402"/>
                    <a:pt x="303" y="396"/>
                  </a:cubicBezTo>
                  <a:cubicBezTo>
                    <a:pt x="307" y="382"/>
                    <a:pt x="325" y="375"/>
                    <a:pt x="339" y="374"/>
                  </a:cubicBezTo>
                  <a:cubicBezTo>
                    <a:pt x="347" y="360"/>
                    <a:pt x="347" y="345"/>
                    <a:pt x="333" y="336"/>
                  </a:cubicBezTo>
                  <a:cubicBezTo>
                    <a:pt x="325" y="325"/>
                    <a:pt x="325" y="311"/>
                    <a:pt x="309" y="308"/>
                  </a:cubicBezTo>
                  <a:cubicBezTo>
                    <a:pt x="304" y="308"/>
                    <a:pt x="287" y="312"/>
                    <a:pt x="281" y="309"/>
                  </a:cubicBezTo>
                  <a:cubicBezTo>
                    <a:pt x="280" y="296"/>
                    <a:pt x="282" y="288"/>
                    <a:pt x="272" y="281"/>
                  </a:cubicBezTo>
                  <a:cubicBezTo>
                    <a:pt x="263" y="265"/>
                    <a:pt x="257" y="267"/>
                    <a:pt x="240" y="266"/>
                  </a:cubicBezTo>
                  <a:cubicBezTo>
                    <a:pt x="228" y="266"/>
                    <a:pt x="210" y="286"/>
                    <a:pt x="201" y="291"/>
                  </a:cubicBezTo>
                  <a:cubicBezTo>
                    <a:pt x="192" y="296"/>
                    <a:pt x="188" y="292"/>
                    <a:pt x="183" y="294"/>
                  </a:cubicBezTo>
                  <a:cubicBezTo>
                    <a:pt x="174" y="297"/>
                    <a:pt x="179" y="300"/>
                    <a:pt x="171" y="305"/>
                  </a:cubicBezTo>
                  <a:cubicBezTo>
                    <a:pt x="141" y="301"/>
                    <a:pt x="138" y="294"/>
                    <a:pt x="104" y="293"/>
                  </a:cubicBezTo>
                  <a:cubicBezTo>
                    <a:pt x="90" y="287"/>
                    <a:pt x="96" y="289"/>
                    <a:pt x="87" y="287"/>
                  </a:cubicBezTo>
                  <a:cubicBezTo>
                    <a:pt x="75" y="278"/>
                    <a:pt x="76" y="281"/>
                    <a:pt x="57" y="282"/>
                  </a:cubicBezTo>
                  <a:cubicBezTo>
                    <a:pt x="54" y="283"/>
                    <a:pt x="50" y="283"/>
                    <a:pt x="48" y="285"/>
                  </a:cubicBezTo>
                  <a:cubicBezTo>
                    <a:pt x="46" y="287"/>
                    <a:pt x="41" y="299"/>
                    <a:pt x="39" y="303"/>
                  </a:cubicBezTo>
                  <a:cubicBezTo>
                    <a:pt x="38" y="316"/>
                    <a:pt x="41" y="320"/>
                    <a:pt x="32" y="327"/>
                  </a:cubicBezTo>
                  <a:cubicBezTo>
                    <a:pt x="27" y="335"/>
                    <a:pt x="21" y="335"/>
                    <a:pt x="21" y="345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EA966CA0-5408-4D77-8CBA-5377A888D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135" y="3218693"/>
              <a:ext cx="472106" cy="175448"/>
            </a:xfrm>
            <a:custGeom>
              <a:avLst/>
              <a:gdLst/>
              <a:ahLst/>
              <a:cxnLst>
                <a:cxn ang="0">
                  <a:pos x="11" y="72"/>
                </a:cxn>
                <a:cxn ang="0">
                  <a:pos x="23" y="63"/>
                </a:cxn>
                <a:cxn ang="0">
                  <a:pos x="28" y="54"/>
                </a:cxn>
                <a:cxn ang="0">
                  <a:pos x="25" y="37"/>
                </a:cxn>
                <a:cxn ang="0">
                  <a:pos x="43" y="15"/>
                </a:cxn>
                <a:cxn ang="0">
                  <a:pos x="106" y="22"/>
                </a:cxn>
                <a:cxn ang="0">
                  <a:pos x="131" y="31"/>
                </a:cxn>
                <a:cxn ang="0">
                  <a:pos x="163" y="33"/>
                </a:cxn>
                <a:cxn ang="0">
                  <a:pos x="196" y="25"/>
                </a:cxn>
                <a:cxn ang="0">
                  <a:pos x="200" y="16"/>
                </a:cxn>
                <a:cxn ang="0">
                  <a:pos x="209" y="9"/>
                </a:cxn>
                <a:cxn ang="0">
                  <a:pos x="226" y="0"/>
                </a:cxn>
                <a:cxn ang="0">
                  <a:pos x="259" y="10"/>
                </a:cxn>
                <a:cxn ang="0">
                  <a:pos x="262" y="15"/>
                </a:cxn>
                <a:cxn ang="0">
                  <a:pos x="263" y="24"/>
                </a:cxn>
                <a:cxn ang="0">
                  <a:pos x="272" y="33"/>
                </a:cxn>
                <a:cxn ang="0">
                  <a:pos x="304" y="46"/>
                </a:cxn>
                <a:cxn ang="0">
                  <a:pos x="317" y="51"/>
                </a:cxn>
                <a:cxn ang="0">
                  <a:pos x="329" y="79"/>
                </a:cxn>
                <a:cxn ang="0">
                  <a:pos x="328" y="106"/>
                </a:cxn>
                <a:cxn ang="0">
                  <a:pos x="314" y="108"/>
                </a:cxn>
                <a:cxn ang="0">
                  <a:pos x="304" y="121"/>
                </a:cxn>
                <a:cxn ang="0">
                  <a:pos x="290" y="124"/>
                </a:cxn>
                <a:cxn ang="0">
                  <a:pos x="274" y="117"/>
                </a:cxn>
                <a:cxn ang="0">
                  <a:pos x="155" y="115"/>
                </a:cxn>
                <a:cxn ang="0">
                  <a:pos x="107" y="124"/>
                </a:cxn>
                <a:cxn ang="0">
                  <a:pos x="86" y="130"/>
                </a:cxn>
                <a:cxn ang="0">
                  <a:pos x="71" y="126"/>
                </a:cxn>
                <a:cxn ang="0">
                  <a:pos x="44" y="111"/>
                </a:cxn>
                <a:cxn ang="0">
                  <a:pos x="8" y="102"/>
                </a:cxn>
                <a:cxn ang="0">
                  <a:pos x="8" y="79"/>
                </a:cxn>
                <a:cxn ang="0">
                  <a:pos x="16" y="73"/>
                </a:cxn>
                <a:cxn ang="0">
                  <a:pos x="11" y="72"/>
                </a:cxn>
              </a:cxnLst>
              <a:rect l="0" t="0" r="r" b="b"/>
              <a:pathLst>
                <a:path w="332" h="133">
                  <a:moveTo>
                    <a:pt x="11" y="72"/>
                  </a:moveTo>
                  <a:cubicBezTo>
                    <a:pt x="17" y="70"/>
                    <a:pt x="18" y="67"/>
                    <a:pt x="23" y="63"/>
                  </a:cubicBezTo>
                  <a:cubicBezTo>
                    <a:pt x="25" y="60"/>
                    <a:pt x="28" y="57"/>
                    <a:pt x="28" y="54"/>
                  </a:cubicBezTo>
                  <a:cubicBezTo>
                    <a:pt x="28" y="48"/>
                    <a:pt x="25" y="37"/>
                    <a:pt x="25" y="37"/>
                  </a:cubicBezTo>
                  <a:cubicBezTo>
                    <a:pt x="27" y="24"/>
                    <a:pt x="29" y="17"/>
                    <a:pt x="43" y="15"/>
                  </a:cubicBezTo>
                  <a:cubicBezTo>
                    <a:pt x="64" y="16"/>
                    <a:pt x="85" y="19"/>
                    <a:pt x="106" y="22"/>
                  </a:cubicBezTo>
                  <a:cubicBezTo>
                    <a:pt x="114" y="28"/>
                    <a:pt x="121" y="30"/>
                    <a:pt x="131" y="31"/>
                  </a:cubicBezTo>
                  <a:cubicBezTo>
                    <a:pt x="142" y="35"/>
                    <a:pt x="151" y="34"/>
                    <a:pt x="163" y="33"/>
                  </a:cubicBezTo>
                  <a:cubicBezTo>
                    <a:pt x="173" y="26"/>
                    <a:pt x="184" y="26"/>
                    <a:pt x="196" y="25"/>
                  </a:cubicBezTo>
                  <a:cubicBezTo>
                    <a:pt x="198" y="22"/>
                    <a:pt x="198" y="19"/>
                    <a:pt x="200" y="16"/>
                  </a:cubicBezTo>
                  <a:cubicBezTo>
                    <a:pt x="202" y="13"/>
                    <a:pt x="209" y="9"/>
                    <a:pt x="209" y="9"/>
                  </a:cubicBezTo>
                  <a:cubicBezTo>
                    <a:pt x="213" y="3"/>
                    <a:pt x="219" y="1"/>
                    <a:pt x="226" y="0"/>
                  </a:cubicBezTo>
                  <a:cubicBezTo>
                    <a:pt x="256" y="2"/>
                    <a:pt x="240" y="6"/>
                    <a:pt x="259" y="10"/>
                  </a:cubicBezTo>
                  <a:cubicBezTo>
                    <a:pt x="260" y="12"/>
                    <a:pt x="261" y="13"/>
                    <a:pt x="262" y="15"/>
                  </a:cubicBezTo>
                  <a:cubicBezTo>
                    <a:pt x="263" y="18"/>
                    <a:pt x="262" y="21"/>
                    <a:pt x="263" y="24"/>
                  </a:cubicBezTo>
                  <a:cubicBezTo>
                    <a:pt x="265" y="28"/>
                    <a:pt x="269" y="30"/>
                    <a:pt x="272" y="33"/>
                  </a:cubicBezTo>
                  <a:cubicBezTo>
                    <a:pt x="275" y="48"/>
                    <a:pt x="291" y="44"/>
                    <a:pt x="304" y="46"/>
                  </a:cubicBezTo>
                  <a:cubicBezTo>
                    <a:pt x="308" y="48"/>
                    <a:pt x="313" y="49"/>
                    <a:pt x="317" y="51"/>
                  </a:cubicBezTo>
                  <a:cubicBezTo>
                    <a:pt x="322" y="61"/>
                    <a:pt x="324" y="69"/>
                    <a:pt x="329" y="79"/>
                  </a:cubicBezTo>
                  <a:cubicBezTo>
                    <a:pt x="329" y="88"/>
                    <a:pt x="332" y="98"/>
                    <a:pt x="328" y="106"/>
                  </a:cubicBezTo>
                  <a:cubicBezTo>
                    <a:pt x="326" y="110"/>
                    <a:pt x="318" y="107"/>
                    <a:pt x="314" y="108"/>
                  </a:cubicBezTo>
                  <a:cubicBezTo>
                    <a:pt x="310" y="109"/>
                    <a:pt x="306" y="118"/>
                    <a:pt x="304" y="121"/>
                  </a:cubicBezTo>
                  <a:cubicBezTo>
                    <a:pt x="301" y="133"/>
                    <a:pt x="299" y="129"/>
                    <a:pt x="290" y="124"/>
                  </a:cubicBezTo>
                  <a:cubicBezTo>
                    <a:pt x="285" y="117"/>
                    <a:pt x="283" y="118"/>
                    <a:pt x="274" y="117"/>
                  </a:cubicBezTo>
                  <a:cubicBezTo>
                    <a:pt x="251" y="108"/>
                    <a:pt x="178" y="115"/>
                    <a:pt x="155" y="115"/>
                  </a:cubicBezTo>
                  <a:cubicBezTo>
                    <a:pt x="135" y="118"/>
                    <a:pt x="129" y="123"/>
                    <a:pt x="107" y="124"/>
                  </a:cubicBezTo>
                  <a:cubicBezTo>
                    <a:pt x="101" y="127"/>
                    <a:pt x="93" y="129"/>
                    <a:pt x="86" y="130"/>
                  </a:cubicBezTo>
                  <a:cubicBezTo>
                    <a:pt x="81" y="129"/>
                    <a:pt x="76" y="127"/>
                    <a:pt x="71" y="126"/>
                  </a:cubicBezTo>
                  <a:cubicBezTo>
                    <a:pt x="63" y="120"/>
                    <a:pt x="54" y="113"/>
                    <a:pt x="44" y="111"/>
                  </a:cubicBezTo>
                  <a:cubicBezTo>
                    <a:pt x="33" y="103"/>
                    <a:pt x="19" y="111"/>
                    <a:pt x="8" y="102"/>
                  </a:cubicBezTo>
                  <a:cubicBezTo>
                    <a:pt x="4" y="95"/>
                    <a:pt x="0" y="90"/>
                    <a:pt x="8" y="79"/>
                  </a:cubicBezTo>
                  <a:cubicBezTo>
                    <a:pt x="10" y="76"/>
                    <a:pt x="16" y="76"/>
                    <a:pt x="16" y="73"/>
                  </a:cubicBezTo>
                  <a:cubicBezTo>
                    <a:pt x="16" y="71"/>
                    <a:pt x="13" y="72"/>
                    <a:pt x="11" y="7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39DE3AE1-C7B2-4FB6-86E4-C633E38A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6656" y="3436354"/>
              <a:ext cx="227521" cy="28361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09" y="31"/>
                </a:cxn>
                <a:cxn ang="0">
                  <a:pos x="97" y="46"/>
                </a:cxn>
                <a:cxn ang="0">
                  <a:pos x="81" y="52"/>
                </a:cxn>
                <a:cxn ang="0">
                  <a:pos x="63" y="70"/>
                </a:cxn>
                <a:cxn ang="0">
                  <a:pos x="24" y="88"/>
                </a:cxn>
                <a:cxn ang="0">
                  <a:pos x="13" y="100"/>
                </a:cxn>
                <a:cxn ang="0">
                  <a:pos x="9" y="109"/>
                </a:cxn>
                <a:cxn ang="0">
                  <a:pos x="24" y="214"/>
                </a:cxn>
                <a:cxn ang="0">
                  <a:pos x="37" y="202"/>
                </a:cxn>
                <a:cxn ang="0">
                  <a:pos x="57" y="211"/>
                </a:cxn>
                <a:cxn ang="0">
                  <a:pos x="78" y="210"/>
                </a:cxn>
                <a:cxn ang="0">
                  <a:pos x="88" y="174"/>
                </a:cxn>
                <a:cxn ang="0">
                  <a:pos x="99" y="124"/>
                </a:cxn>
                <a:cxn ang="0">
                  <a:pos x="123" y="123"/>
                </a:cxn>
                <a:cxn ang="0">
                  <a:pos x="151" y="91"/>
                </a:cxn>
                <a:cxn ang="0">
                  <a:pos x="145" y="60"/>
                </a:cxn>
                <a:cxn ang="0">
                  <a:pos x="129" y="46"/>
                </a:cxn>
                <a:cxn ang="0">
                  <a:pos x="118" y="0"/>
                </a:cxn>
              </a:cxnLst>
              <a:rect l="0" t="0" r="r" b="b"/>
              <a:pathLst>
                <a:path w="160" h="215">
                  <a:moveTo>
                    <a:pt x="118" y="0"/>
                  </a:moveTo>
                  <a:cubicBezTo>
                    <a:pt x="117" y="18"/>
                    <a:pt x="121" y="22"/>
                    <a:pt x="109" y="31"/>
                  </a:cubicBezTo>
                  <a:cubicBezTo>
                    <a:pt x="105" y="37"/>
                    <a:pt x="103" y="45"/>
                    <a:pt x="97" y="46"/>
                  </a:cubicBezTo>
                  <a:cubicBezTo>
                    <a:pt x="91" y="49"/>
                    <a:pt x="86" y="48"/>
                    <a:pt x="81" y="52"/>
                  </a:cubicBezTo>
                  <a:cubicBezTo>
                    <a:pt x="78" y="71"/>
                    <a:pt x="81" y="69"/>
                    <a:pt x="63" y="70"/>
                  </a:cubicBezTo>
                  <a:cubicBezTo>
                    <a:pt x="52" y="88"/>
                    <a:pt x="45" y="85"/>
                    <a:pt x="24" y="88"/>
                  </a:cubicBezTo>
                  <a:cubicBezTo>
                    <a:pt x="17" y="91"/>
                    <a:pt x="17" y="95"/>
                    <a:pt x="13" y="100"/>
                  </a:cubicBezTo>
                  <a:cubicBezTo>
                    <a:pt x="12" y="103"/>
                    <a:pt x="9" y="106"/>
                    <a:pt x="9" y="109"/>
                  </a:cubicBezTo>
                  <a:cubicBezTo>
                    <a:pt x="9" y="113"/>
                    <a:pt x="0" y="200"/>
                    <a:pt x="24" y="214"/>
                  </a:cubicBezTo>
                  <a:cubicBezTo>
                    <a:pt x="36" y="212"/>
                    <a:pt x="28" y="207"/>
                    <a:pt x="37" y="202"/>
                  </a:cubicBezTo>
                  <a:cubicBezTo>
                    <a:pt x="44" y="205"/>
                    <a:pt x="49" y="210"/>
                    <a:pt x="57" y="211"/>
                  </a:cubicBezTo>
                  <a:cubicBezTo>
                    <a:pt x="64" y="211"/>
                    <a:pt x="73" y="215"/>
                    <a:pt x="78" y="210"/>
                  </a:cubicBezTo>
                  <a:cubicBezTo>
                    <a:pt x="87" y="201"/>
                    <a:pt x="65" y="178"/>
                    <a:pt x="88" y="174"/>
                  </a:cubicBezTo>
                  <a:cubicBezTo>
                    <a:pt x="100" y="162"/>
                    <a:pt x="96" y="140"/>
                    <a:pt x="99" y="124"/>
                  </a:cubicBezTo>
                  <a:cubicBezTo>
                    <a:pt x="100" y="116"/>
                    <a:pt x="115" y="123"/>
                    <a:pt x="123" y="123"/>
                  </a:cubicBezTo>
                  <a:cubicBezTo>
                    <a:pt x="132" y="109"/>
                    <a:pt x="137" y="101"/>
                    <a:pt x="151" y="91"/>
                  </a:cubicBezTo>
                  <a:cubicBezTo>
                    <a:pt x="155" y="80"/>
                    <a:pt x="160" y="62"/>
                    <a:pt x="145" y="60"/>
                  </a:cubicBezTo>
                  <a:cubicBezTo>
                    <a:pt x="139" y="55"/>
                    <a:pt x="135" y="50"/>
                    <a:pt x="129" y="46"/>
                  </a:cubicBezTo>
                  <a:cubicBezTo>
                    <a:pt x="122" y="32"/>
                    <a:pt x="134" y="5"/>
                    <a:pt x="118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BC81ECBE-675B-400B-947C-606B4753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985" y="3479886"/>
              <a:ext cx="213301" cy="386512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2" y="75"/>
                </a:cxn>
                <a:cxn ang="0">
                  <a:pos x="29" y="55"/>
                </a:cxn>
                <a:cxn ang="0">
                  <a:pos x="51" y="25"/>
                </a:cxn>
                <a:cxn ang="0">
                  <a:pos x="77" y="9"/>
                </a:cxn>
                <a:cxn ang="0">
                  <a:pos x="90" y="34"/>
                </a:cxn>
                <a:cxn ang="0">
                  <a:pos x="101" y="43"/>
                </a:cxn>
                <a:cxn ang="0">
                  <a:pos x="119" y="52"/>
                </a:cxn>
                <a:cxn ang="0">
                  <a:pos x="132" y="78"/>
                </a:cxn>
                <a:cxn ang="0">
                  <a:pos x="138" y="117"/>
                </a:cxn>
                <a:cxn ang="0">
                  <a:pos x="125" y="166"/>
                </a:cxn>
                <a:cxn ang="0">
                  <a:pos x="114" y="175"/>
                </a:cxn>
                <a:cxn ang="0">
                  <a:pos x="102" y="285"/>
                </a:cxn>
                <a:cxn ang="0">
                  <a:pos x="87" y="291"/>
                </a:cxn>
                <a:cxn ang="0">
                  <a:pos x="63" y="279"/>
                </a:cxn>
                <a:cxn ang="0">
                  <a:pos x="54" y="267"/>
                </a:cxn>
                <a:cxn ang="0">
                  <a:pos x="39" y="211"/>
                </a:cxn>
                <a:cxn ang="0">
                  <a:pos x="35" y="190"/>
                </a:cxn>
                <a:cxn ang="0">
                  <a:pos x="27" y="148"/>
                </a:cxn>
                <a:cxn ang="0">
                  <a:pos x="0" y="87"/>
                </a:cxn>
              </a:cxnLst>
              <a:rect l="0" t="0" r="r" b="b"/>
              <a:pathLst>
                <a:path w="150" h="293">
                  <a:moveTo>
                    <a:pt x="0" y="87"/>
                  </a:moveTo>
                  <a:cubicBezTo>
                    <a:pt x="4" y="83"/>
                    <a:pt x="7" y="79"/>
                    <a:pt x="12" y="75"/>
                  </a:cubicBezTo>
                  <a:cubicBezTo>
                    <a:pt x="17" y="67"/>
                    <a:pt x="25" y="65"/>
                    <a:pt x="29" y="55"/>
                  </a:cubicBezTo>
                  <a:cubicBezTo>
                    <a:pt x="26" y="29"/>
                    <a:pt x="26" y="28"/>
                    <a:pt x="51" y="25"/>
                  </a:cubicBezTo>
                  <a:cubicBezTo>
                    <a:pt x="57" y="17"/>
                    <a:pt x="67" y="11"/>
                    <a:pt x="77" y="9"/>
                  </a:cubicBezTo>
                  <a:cubicBezTo>
                    <a:pt x="89" y="0"/>
                    <a:pt x="81" y="28"/>
                    <a:pt x="90" y="34"/>
                  </a:cubicBezTo>
                  <a:cubicBezTo>
                    <a:pt x="93" y="40"/>
                    <a:pt x="94" y="42"/>
                    <a:pt x="101" y="43"/>
                  </a:cubicBezTo>
                  <a:cubicBezTo>
                    <a:pt x="108" y="48"/>
                    <a:pt x="115" y="44"/>
                    <a:pt x="119" y="52"/>
                  </a:cubicBezTo>
                  <a:cubicBezTo>
                    <a:pt x="121" y="63"/>
                    <a:pt x="121" y="73"/>
                    <a:pt x="132" y="78"/>
                  </a:cubicBezTo>
                  <a:cubicBezTo>
                    <a:pt x="137" y="88"/>
                    <a:pt x="137" y="105"/>
                    <a:pt x="138" y="117"/>
                  </a:cubicBezTo>
                  <a:cubicBezTo>
                    <a:pt x="137" y="151"/>
                    <a:pt x="150" y="162"/>
                    <a:pt x="125" y="166"/>
                  </a:cubicBezTo>
                  <a:cubicBezTo>
                    <a:pt x="119" y="168"/>
                    <a:pt x="117" y="170"/>
                    <a:pt x="114" y="175"/>
                  </a:cubicBezTo>
                  <a:cubicBezTo>
                    <a:pt x="107" y="212"/>
                    <a:pt x="137" y="264"/>
                    <a:pt x="102" y="285"/>
                  </a:cubicBezTo>
                  <a:cubicBezTo>
                    <a:pt x="98" y="293"/>
                    <a:pt x="96" y="292"/>
                    <a:pt x="87" y="291"/>
                  </a:cubicBezTo>
                  <a:cubicBezTo>
                    <a:pt x="78" y="286"/>
                    <a:pt x="73" y="281"/>
                    <a:pt x="63" y="279"/>
                  </a:cubicBezTo>
                  <a:cubicBezTo>
                    <a:pt x="60" y="274"/>
                    <a:pt x="56" y="272"/>
                    <a:pt x="54" y="267"/>
                  </a:cubicBezTo>
                  <a:cubicBezTo>
                    <a:pt x="53" y="241"/>
                    <a:pt x="50" y="232"/>
                    <a:pt x="39" y="211"/>
                  </a:cubicBezTo>
                  <a:cubicBezTo>
                    <a:pt x="38" y="204"/>
                    <a:pt x="36" y="197"/>
                    <a:pt x="35" y="190"/>
                  </a:cubicBezTo>
                  <a:cubicBezTo>
                    <a:pt x="33" y="164"/>
                    <a:pt x="34" y="165"/>
                    <a:pt x="27" y="148"/>
                  </a:cubicBezTo>
                  <a:cubicBezTo>
                    <a:pt x="26" y="102"/>
                    <a:pt x="34" y="98"/>
                    <a:pt x="0" y="87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00D2523F-4FE6-493B-A35C-EF9274EC5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011" y="3264863"/>
              <a:ext cx="261649" cy="306044"/>
            </a:xfrm>
            <a:custGeom>
              <a:avLst/>
              <a:gdLst/>
              <a:ahLst/>
              <a:cxnLst>
                <a:cxn ang="0">
                  <a:pos x="1" y="166"/>
                </a:cxn>
                <a:cxn ang="0">
                  <a:pos x="3" y="149"/>
                </a:cxn>
                <a:cxn ang="0">
                  <a:pos x="27" y="94"/>
                </a:cxn>
                <a:cxn ang="0">
                  <a:pos x="28" y="80"/>
                </a:cxn>
                <a:cxn ang="0">
                  <a:pos x="35" y="60"/>
                </a:cxn>
                <a:cxn ang="0">
                  <a:pos x="55" y="53"/>
                </a:cxn>
                <a:cxn ang="0">
                  <a:pos x="81" y="37"/>
                </a:cxn>
                <a:cxn ang="0">
                  <a:pos x="82" y="26"/>
                </a:cxn>
                <a:cxn ang="0">
                  <a:pos x="111" y="10"/>
                </a:cxn>
                <a:cxn ang="0">
                  <a:pos x="150" y="10"/>
                </a:cxn>
                <a:cxn ang="0">
                  <a:pos x="165" y="11"/>
                </a:cxn>
                <a:cxn ang="0">
                  <a:pos x="174" y="62"/>
                </a:cxn>
                <a:cxn ang="0">
                  <a:pos x="184" y="85"/>
                </a:cxn>
                <a:cxn ang="0">
                  <a:pos x="175" y="109"/>
                </a:cxn>
                <a:cxn ang="0">
                  <a:pos x="169" y="121"/>
                </a:cxn>
                <a:cxn ang="0">
                  <a:pos x="160" y="154"/>
                </a:cxn>
                <a:cxn ang="0">
                  <a:pos x="154" y="166"/>
                </a:cxn>
                <a:cxn ang="0">
                  <a:pos x="150" y="187"/>
                </a:cxn>
                <a:cxn ang="0">
                  <a:pos x="142" y="200"/>
                </a:cxn>
                <a:cxn ang="0">
                  <a:pos x="130" y="224"/>
                </a:cxn>
                <a:cxn ang="0">
                  <a:pos x="106" y="215"/>
                </a:cxn>
                <a:cxn ang="0">
                  <a:pos x="78" y="214"/>
                </a:cxn>
                <a:cxn ang="0">
                  <a:pos x="60" y="202"/>
                </a:cxn>
                <a:cxn ang="0">
                  <a:pos x="39" y="214"/>
                </a:cxn>
                <a:cxn ang="0">
                  <a:pos x="25" y="208"/>
                </a:cxn>
                <a:cxn ang="0">
                  <a:pos x="4" y="191"/>
                </a:cxn>
                <a:cxn ang="0">
                  <a:pos x="1" y="166"/>
                </a:cxn>
              </a:cxnLst>
              <a:rect l="0" t="0" r="r" b="b"/>
              <a:pathLst>
                <a:path w="184" h="232">
                  <a:moveTo>
                    <a:pt x="1" y="166"/>
                  </a:moveTo>
                  <a:cubicBezTo>
                    <a:pt x="0" y="160"/>
                    <a:pt x="1" y="155"/>
                    <a:pt x="3" y="149"/>
                  </a:cubicBezTo>
                  <a:cubicBezTo>
                    <a:pt x="6" y="129"/>
                    <a:pt x="7" y="106"/>
                    <a:pt x="27" y="94"/>
                  </a:cubicBezTo>
                  <a:cubicBezTo>
                    <a:pt x="32" y="86"/>
                    <a:pt x="35" y="87"/>
                    <a:pt x="28" y="80"/>
                  </a:cubicBezTo>
                  <a:cubicBezTo>
                    <a:pt x="30" y="76"/>
                    <a:pt x="26" y="67"/>
                    <a:pt x="35" y="60"/>
                  </a:cubicBezTo>
                  <a:cubicBezTo>
                    <a:pt x="39" y="56"/>
                    <a:pt x="47" y="57"/>
                    <a:pt x="55" y="53"/>
                  </a:cubicBezTo>
                  <a:cubicBezTo>
                    <a:pt x="63" y="49"/>
                    <a:pt x="77" y="41"/>
                    <a:pt x="81" y="37"/>
                  </a:cubicBezTo>
                  <a:cubicBezTo>
                    <a:pt x="81" y="33"/>
                    <a:pt x="81" y="29"/>
                    <a:pt x="82" y="26"/>
                  </a:cubicBezTo>
                  <a:cubicBezTo>
                    <a:pt x="84" y="21"/>
                    <a:pt x="105" y="11"/>
                    <a:pt x="111" y="10"/>
                  </a:cubicBezTo>
                  <a:cubicBezTo>
                    <a:pt x="120" y="22"/>
                    <a:pt x="138" y="17"/>
                    <a:pt x="150" y="10"/>
                  </a:cubicBezTo>
                  <a:cubicBezTo>
                    <a:pt x="158" y="0"/>
                    <a:pt x="158" y="2"/>
                    <a:pt x="165" y="11"/>
                  </a:cubicBezTo>
                  <a:cubicBezTo>
                    <a:pt x="167" y="27"/>
                    <a:pt x="166" y="47"/>
                    <a:pt x="174" y="62"/>
                  </a:cubicBezTo>
                  <a:cubicBezTo>
                    <a:pt x="176" y="71"/>
                    <a:pt x="179" y="77"/>
                    <a:pt x="184" y="85"/>
                  </a:cubicBezTo>
                  <a:cubicBezTo>
                    <a:pt x="183" y="106"/>
                    <a:pt x="183" y="96"/>
                    <a:pt x="175" y="109"/>
                  </a:cubicBezTo>
                  <a:cubicBezTo>
                    <a:pt x="173" y="113"/>
                    <a:pt x="169" y="121"/>
                    <a:pt x="169" y="121"/>
                  </a:cubicBezTo>
                  <a:cubicBezTo>
                    <a:pt x="168" y="139"/>
                    <a:pt x="167" y="140"/>
                    <a:pt x="160" y="154"/>
                  </a:cubicBezTo>
                  <a:cubicBezTo>
                    <a:pt x="157" y="170"/>
                    <a:pt x="162" y="149"/>
                    <a:pt x="154" y="166"/>
                  </a:cubicBezTo>
                  <a:cubicBezTo>
                    <a:pt x="151" y="172"/>
                    <a:pt x="153" y="181"/>
                    <a:pt x="150" y="187"/>
                  </a:cubicBezTo>
                  <a:cubicBezTo>
                    <a:pt x="148" y="191"/>
                    <a:pt x="144" y="196"/>
                    <a:pt x="142" y="200"/>
                  </a:cubicBezTo>
                  <a:cubicBezTo>
                    <a:pt x="140" y="212"/>
                    <a:pt x="144" y="221"/>
                    <a:pt x="130" y="224"/>
                  </a:cubicBezTo>
                  <a:cubicBezTo>
                    <a:pt x="113" y="232"/>
                    <a:pt x="119" y="216"/>
                    <a:pt x="106" y="215"/>
                  </a:cubicBezTo>
                  <a:cubicBezTo>
                    <a:pt x="97" y="214"/>
                    <a:pt x="87" y="214"/>
                    <a:pt x="78" y="214"/>
                  </a:cubicBezTo>
                  <a:cubicBezTo>
                    <a:pt x="72" y="210"/>
                    <a:pt x="66" y="206"/>
                    <a:pt x="60" y="202"/>
                  </a:cubicBezTo>
                  <a:cubicBezTo>
                    <a:pt x="47" y="203"/>
                    <a:pt x="48" y="207"/>
                    <a:pt x="39" y="214"/>
                  </a:cubicBezTo>
                  <a:cubicBezTo>
                    <a:pt x="34" y="212"/>
                    <a:pt x="31" y="209"/>
                    <a:pt x="25" y="208"/>
                  </a:cubicBezTo>
                  <a:cubicBezTo>
                    <a:pt x="16" y="203"/>
                    <a:pt x="12" y="196"/>
                    <a:pt x="4" y="191"/>
                  </a:cubicBezTo>
                  <a:cubicBezTo>
                    <a:pt x="2" y="179"/>
                    <a:pt x="3" y="187"/>
                    <a:pt x="1" y="166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0F7ACC3F-641E-4762-BD03-A06663E2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827" y="2978607"/>
              <a:ext cx="406694" cy="361449"/>
            </a:xfrm>
            <a:custGeom>
              <a:avLst/>
              <a:gdLst/>
              <a:ahLst/>
              <a:cxnLst>
                <a:cxn ang="0">
                  <a:pos x="138" y="235"/>
                </a:cxn>
                <a:cxn ang="0">
                  <a:pos x="126" y="225"/>
                </a:cxn>
                <a:cxn ang="0">
                  <a:pos x="115" y="232"/>
                </a:cxn>
                <a:cxn ang="0">
                  <a:pos x="73" y="228"/>
                </a:cxn>
                <a:cxn ang="0">
                  <a:pos x="58" y="241"/>
                </a:cxn>
                <a:cxn ang="0">
                  <a:pos x="42" y="262"/>
                </a:cxn>
                <a:cxn ang="0">
                  <a:pos x="22" y="274"/>
                </a:cxn>
                <a:cxn ang="0">
                  <a:pos x="0" y="235"/>
                </a:cxn>
                <a:cxn ang="0">
                  <a:pos x="13" y="220"/>
                </a:cxn>
                <a:cxn ang="0">
                  <a:pos x="22" y="208"/>
                </a:cxn>
                <a:cxn ang="0">
                  <a:pos x="57" y="183"/>
                </a:cxn>
                <a:cxn ang="0">
                  <a:pos x="66" y="165"/>
                </a:cxn>
                <a:cxn ang="0">
                  <a:pos x="73" y="141"/>
                </a:cxn>
                <a:cxn ang="0">
                  <a:pos x="91" y="118"/>
                </a:cxn>
                <a:cxn ang="0">
                  <a:pos x="108" y="111"/>
                </a:cxn>
                <a:cxn ang="0">
                  <a:pos x="117" y="99"/>
                </a:cxn>
                <a:cxn ang="0">
                  <a:pos x="144" y="75"/>
                </a:cxn>
                <a:cxn ang="0">
                  <a:pos x="177" y="57"/>
                </a:cxn>
                <a:cxn ang="0">
                  <a:pos x="198" y="45"/>
                </a:cxn>
                <a:cxn ang="0">
                  <a:pos x="216" y="24"/>
                </a:cxn>
                <a:cxn ang="0">
                  <a:pos x="232" y="9"/>
                </a:cxn>
                <a:cxn ang="0">
                  <a:pos x="243" y="6"/>
                </a:cxn>
                <a:cxn ang="0">
                  <a:pos x="286" y="4"/>
                </a:cxn>
                <a:cxn ang="0">
                  <a:pos x="267" y="25"/>
                </a:cxn>
                <a:cxn ang="0">
                  <a:pos x="247" y="40"/>
                </a:cxn>
                <a:cxn ang="0">
                  <a:pos x="234" y="48"/>
                </a:cxn>
                <a:cxn ang="0">
                  <a:pos x="229" y="63"/>
                </a:cxn>
                <a:cxn ang="0">
                  <a:pos x="195" y="87"/>
                </a:cxn>
                <a:cxn ang="0">
                  <a:pos x="184" y="103"/>
                </a:cxn>
                <a:cxn ang="0">
                  <a:pos x="180" y="201"/>
                </a:cxn>
                <a:cxn ang="0">
                  <a:pos x="163" y="220"/>
                </a:cxn>
                <a:cxn ang="0">
                  <a:pos x="151" y="229"/>
                </a:cxn>
                <a:cxn ang="0">
                  <a:pos x="142" y="232"/>
                </a:cxn>
                <a:cxn ang="0">
                  <a:pos x="141" y="237"/>
                </a:cxn>
                <a:cxn ang="0">
                  <a:pos x="138" y="235"/>
                </a:cxn>
              </a:cxnLst>
              <a:rect l="0" t="0" r="r" b="b"/>
              <a:pathLst>
                <a:path w="286" h="274">
                  <a:moveTo>
                    <a:pt x="138" y="235"/>
                  </a:moveTo>
                  <a:cubicBezTo>
                    <a:pt x="133" y="232"/>
                    <a:pt x="131" y="228"/>
                    <a:pt x="126" y="225"/>
                  </a:cubicBezTo>
                  <a:cubicBezTo>
                    <a:pt x="117" y="227"/>
                    <a:pt x="124" y="230"/>
                    <a:pt x="115" y="232"/>
                  </a:cubicBezTo>
                  <a:cubicBezTo>
                    <a:pt x="91" y="244"/>
                    <a:pt x="86" y="231"/>
                    <a:pt x="73" y="228"/>
                  </a:cubicBezTo>
                  <a:cubicBezTo>
                    <a:pt x="63" y="235"/>
                    <a:pt x="73" y="239"/>
                    <a:pt x="58" y="241"/>
                  </a:cubicBezTo>
                  <a:cubicBezTo>
                    <a:pt x="48" y="248"/>
                    <a:pt x="55" y="260"/>
                    <a:pt x="42" y="262"/>
                  </a:cubicBezTo>
                  <a:cubicBezTo>
                    <a:pt x="34" y="267"/>
                    <a:pt x="32" y="272"/>
                    <a:pt x="22" y="274"/>
                  </a:cubicBezTo>
                  <a:cubicBezTo>
                    <a:pt x="0" y="272"/>
                    <a:pt x="17" y="248"/>
                    <a:pt x="0" y="235"/>
                  </a:cubicBezTo>
                  <a:cubicBezTo>
                    <a:pt x="2" y="226"/>
                    <a:pt x="5" y="224"/>
                    <a:pt x="13" y="220"/>
                  </a:cubicBezTo>
                  <a:cubicBezTo>
                    <a:pt x="16" y="215"/>
                    <a:pt x="17" y="212"/>
                    <a:pt x="22" y="208"/>
                  </a:cubicBezTo>
                  <a:cubicBezTo>
                    <a:pt x="32" y="189"/>
                    <a:pt x="34" y="188"/>
                    <a:pt x="57" y="183"/>
                  </a:cubicBezTo>
                  <a:cubicBezTo>
                    <a:pt x="64" y="178"/>
                    <a:pt x="63" y="172"/>
                    <a:pt x="66" y="165"/>
                  </a:cubicBezTo>
                  <a:cubicBezTo>
                    <a:pt x="62" y="155"/>
                    <a:pt x="65" y="147"/>
                    <a:pt x="73" y="141"/>
                  </a:cubicBezTo>
                  <a:cubicBezTo>
                    <a:pt x="78" y="133"/>
                    <a:pt x="83" y="122"/>
                    <a:pt x="91" y="118"/>
                  </a:cubicBezTo>
                  <a:cubicBezTo>
                    <a:pt x="96" y="112"/>
                    <a:pt x="104" y="114"/>
                    <a:pt x="108" y="111"/>
                  </a:cubicBezTo>
                  <a:cubicBezTo>
                    <a:pt x="112" y="108"/>
                    <a:pt x="111" y="105"/>
                    <a:pt x="117" y="99"/>
                  </a:cubicBezTo>
                  <a:cubicBezTo>
                    <a:pt x="128" y="91"/>
                    <a:pt x="129" y="78"/>
                    <a:pt x="144" y="75"/>
                  </a:cubicBezTo>
                  <a:cubicBezTo>
                    <a:pt x="153" y="67"/>
                    <a:pt x="169" y="61"/>
                    <a:pt x="177" y="57"/>
                  </a:cubicBezTo>
                  <a:cubicBezTo>
                    <a:pt x="186" y="52"/>
                    <a:pt x="188" y="51"/>
                    <a:pt x="198" y="45"/>
                  </a:cubicBezTo>
                  <a:cubicBezTo>
                    <a:pt x="203" y="39"/>
                    <a:pt x="210" y="30"/>
                    <a:pt x="216" y="24"/>
                  </a:cubicBezTo>
                  <a:cubicBezTo>
                    <a:pt x="222" y="18"/>
                    <a:pt x="228" y="12"/>
                    <a:pt x="232" y="9"/>
                  </a:cubicBezTo>
                  <a:cubicBezTo>
                    <a:pt x="236" y="4"/>
                    <a:pt x="237" y="7"/>
                    <a:pt x="243" y="6"/>
                  </a:cubicBezTo>
                  <a:cubicBezTo>
                    <a:pt x="254" y="0"/>
                    <a:pt x="275" y="4"/>
                    <a:pt x="286" y="4"/>
                  </a:cubicBezTo>
                  <a:cubicBezTo>
                    <a:pt x="284" y="17"/>
                    <a:pt x="282" y="23"/>
                    <a:pt x="267" y="25"/>
                  </a:cubicBezTo>
                  <a:cubicBezTo>
                    <a:pt x="264" y="33"/>
                    <a:pt x="255" y="38"/>
                    <a:pt x="247" y="40"/>
                  </a:cubicBezTo>
                  <a:cubicBezTo>
                    <a:pt x="242" y="42"/>
                    <a:pt x="238" y="45"/>
                    <a:pt x="234" y="48"/>
                  </a:cubicBezTo>
                  <a:cubicBezTo>
                    <a:pt x="232" y="53"/>
                    <a:pt x="232" y="59"/>
                    <a:pt x="229" y="63"/>
                  </a:cubicBezTo>
                  <a:cubicBezTo>
                    <a:pt x="221" y="74"/>
                    <a:pt x="206" y="79"/>
                    <a:pt x="195" y="87"/>
                  </a:cubicBezTo>
                  <a:cubicBezTo>
                    <a:pt x="192" y="93"/>
                    <a:pt x="187" y="97"/>
                    <a:pt x="184" y="103"/>
                  </a:cubicBezTo>
                  <a:cubicBezTo>
                    <a:pt x="184" y="106"/>
                    <a:pt x="193" y="192"/>
                    <a:pt x="180" y="201"/>
                  </a:cubicBezTo>
                  <a:cubicBezTo>
                    <a:pt x="176" y="209"/>
                    <a:pt x="171" y="215"/>
                    <a:pt x="163" y="220"/>
                  </a:cubicBezTo>
                  <a:cubicBezTo>
                    <a:pt x="161" y="228"/>
                    <a:pt x="158" y="228"/>
                    <a:pt x="151" y="229"/>
                  </a:cubicBezTo>
                  <a:cubicBezTo>
                    <a:pt x="148" y="230"/>
                    <a:pt x="144" y="230"/>
                    <a:pt x="142" y="232"/>
                  </a:cubicBezTo>
                  <a:cubicBezTo>
                    <a:pt x="141" y="233"/>
                    <a:pt x="142" y="236"/>
                    <a:pt x="141" y="237"/>
                  </a:cubicBezTo>
                  <a:cubicBezTo>
                    <a:pt x="140" y="238"/>
                    <a:pt x="139" y="236"/>
                    <a:pt x="138" y="235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76EDADF3-694A-4684-B952-8A5C4BF2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362" y="2639583"/>
              <a:ext cx="902974" cy="439279"/>
            </a:xfrm>
            <a:custGeom>
              <a:avLst/>
              <a:gdLst/>
              <a:ahLst/>
              <a:cxnLst>
                <a:cxn ang="0">
                  <a:pos x="476" y="257"/>
                </a:cxn>
                <a:cxn ang="0">
                  <a:pos x="483" y="195"/>
                </a:cxn>
                <a:cxn ang="0">
                  <a:pos x="417" y="179"/>
                </a:cxn>
                <a:cxn ang="0">
                  <a:pos x="350" y="210"/>
                </a:cxn>
                <a:cxn ang="0">
                  <a:pos x="306" y="234"/>
                </a:cxn>
                <a:cxn ang="0">
                  <a:pos x="278" y="281"/>
                </a:cxn>
                <a:cxn ang="0">
                  <a:pos x="240" y="314"/>
                </a:cxn>
                <a:cxn ang="0">
                  <a:pos x="134" y="320"/>
                </a:cxn>
                <a:cxn ang="0">
                  <a:pos x="84" y="333"/>
                </a:cxn>
                <a:cxn ang="0">
                  <a:pos x="47" y="305"/>
                </a:cxn>
                <a:cxn ang="0">
                  <a:pos x="44" y="269"/>
                </a:cxn>
                <a:cxn ang="0">
                  <a:pos x="3" y="254"/>
                </a:cxn>
                <a:cxn ang="0">
                  <a:pos x="63" y="224"/>
                </a:cxn>
                <a:cxn ang="0">
                  <a:pos x="107" y="203"/>
                </a:cxn>
                <a:cxn ang="0">
                  <a:pos x="149" y="162"/>
                </a:cxn>
                <a:cxn ang="0">
                  <a:pos x="186" y="113"/>
                </a:cxn>
                <a:cxn ang="0">
                  <a:pos x="194" y="105"/>
                </a:cxn>
                <a:cxn ang="0">
                  <a:pos x="263" y="74"/>
                </a:cxn>
                <a:cxn ang="0">
                  <a:pos x="302" y="44"/>
                </a:cxn>
                <a:cxn ang="0">
                  <a:pos x="332" y="26"/>
                </a:cxn>
                <a:cxn ang="0">
                  <a:pos x="423" y="21"/>
                </a:cxn>
                <a:cxn ang="0">
                  <a:pos x="459" y="8"/>
                </a:cxn>
                <a:cxn ang="0">
                  <a:pos x="497" y="6"/>
                </a:cxn>
                <a:cxn ang="0">
                  <a:pos x="495" y="36"/>
                </a:cxn>
                <a:cxn ang="0">
                  <a:pos x="539" y="47"/>
                </a:cxn>
                <a:cxn ang="0">
                  <a:pos x="522" y="110"/>
                </a:cxn>
                <a:cxn ang="0">
                  <a:pos x="566" y="108"/>
                </a:cxn>
                <a:cxn ang="0">
                  <a:pos x="624" y="132"/>
                </a:cxn>
                <a:cxn ang="0">
                  <a:pos x="630" y="140"/>
                </a:cxn>
                <a:cxn ang="0">
                  <a:pos x="627" y="173"/>
                </a:cxn>
                <a:cxn ang="0">
                  <a:pos x="602" y="197"/>
                </a:cxn>
                <a:cxn ang="0">
                  <a:pos x="599" y="221"/>
                </a:cxn>
                <a:cxn ang="0">
                  <a:pos x="621" y="249"/>
                </a:cxn>
                <a:cxn ang="0">
                  <a:pos x="602" y="264"/>
                </a:cxn>
                <a:cxn ang="0">
                  <a:pos x="519" y="255"/>
                </a:cxn>
                <a:cxn ang="0">
                  <a:pos x="497" y="261"/>
                </a:cxn>
              </a:cxnLst>
              <a:rect l="0" t="0" r="r" b="b"/>
              <a:pathLst>
                <a:path w="635" h="333">
                  <a:moveTo>
                    <a:pt x="497" y="261"/>
                  </a:moveTo>
                  <a:cubicBezTo>
                    <a:pt x="490" y="260"/>
                    <a:pt x="484" y="258"/>
                    <a:pt x="476" y="257"/>
                  </a:cubicBezTo>
                  <a:cubicBezTo>
                    <a:pt x="481" y="254"/>
                    <a:pt x="485" y="245"/>
                    <a:pt x="488" y="240"/>
                  </a:cubicBezTo>
                  <a:cubicBezTo>
                    <a:pt x="483" y="224"/>
                    <a:pt x="486" y="212"/>
                    <a:pt x="483" y="195"/>
                  </a:cubicBezTo>
                  <a:cubicBezTo>
                    <a:pt x="482" y="188"/>
                    <a:pt x="468" y="171"/>
                    <a:pt x="468" y="171"/>
                  </a:cubicBezTo>
                  <a:cubicBezTo>
                    <a:pt x="450" y="172"/>
                    <a:pt x="434" y="176"/>
                    <a:pt x="417" y="179"/>
                  </a:cubicBezTo>
                  <a:cubicBezTo>
                    <a:pt x="403" y="181"/>
                    <a:pt x="398" y="192"/>
                    <a:pt x="387" y="197"/>
                  </a:cubicBezTo>
                  <a:cubicBezTo>
                    <a:pt x="376" y="202"/>
                    <a:pt x="360" y="206"/>
                    <a:pt x="350" y="210"/>
                  </a:cubicBezTo>
                  <a:cubicBezTo>
                    <a:pt x="340" y="215"/>
                    <a:pt x="331" y="220"/>
                    <a:pt x="324" y="224"/>
                  </a:cubicBezTo>
                  <a:cubicBezTo>
                    <a:pt x="317" y="228"/>
                    <a:pt x="313" y="226"/>
                    <a:pt x="306" y="234"/>
                  </a:cubicBezTo>
                  <a:cubicBezTo>
                    <a:pt x="299" y="238"/>
                    <a:pt x="283" y="262"/>
                    <a:pt x="279" y="270"/>
                  </a:cubicBezTo>
                  <a:cubicBezTo>
                    <a:pt x="279" y="274"/>
                    <a:pt x="279" y="278"/>
                    <a:pt x="278" y="281"/>
                  </a:cubicBezTo>
                  <a:cubicBezTo>
                    <a:pt x="277" y="284"/>
                    <a:pt x="271" y="285"/>
                    <a:pt x="269" y="288"/>
                  </a:cubicBezTo>
                  <a:cubicBezTo>
                    <a:pt x="263" y="296"/>
                    <a:pt x="250" y="310"/>
                    <a:pt x="240" y="314"/>
                  </a:cubicBezTo>
                  <a:cubicBezTo>
                    <a:pt x="234" y="316"/>
                    <a:pt x="226" y="317"/>
                    <a:pt x="219" y="318"/>
                  </a:cubicBezTo>
                  <a:cubicBezTo>
                    <a:pt x="201" y="320"/>
                    <a:pt x="152" y="319"/>
                    <a:pt x="134" y="320"/>
                  </a:cubicBezTo>
                  <a:cubicBezTo>
                    <a:pt x="116" y="321"/>
                    <a:pt x="121" y="324"/>
                    <a:pt x="113" y="326"/>
                  </a:cubicBezTo>
                  <a:cubicBezTo>
                    <a:pt x="104" y="331"/>
                    <a:pt x="95" y="332"/>
                    <a:pt x="84" y="333"/>
                  </a:cubicBezTo>
                  <a:cubicBezTo>
                    <a:pt x="69" y="332"/>
                    <a:pt x="70" y="329"/>
                    <a:pt x="59" y="321"/>
                  </a:cubicBezTo>
                  <a:cubicBezTo>
                    <a:pt x="56" y="315"/>
                    <a:pt x="53" y="309"/>
                    <a:pt x="47" y="305"/>
                  </a:cubicBezTo>
                  <a:cubicBezTo>
                    <a:pt x="53" y="295"/>
                    <a:pt x="52" y="284"/>
                    <a:pt x="59" y="275"/>
                  </a:cubicBezTo>
                  <a:cubicBezTo>
                    <a:pt x="53" y="272"/>
                    <a:pt x="50" y="270"/>
                    <a:pt x="44" y="269"/>
                  </a:cubicBezTo>
                  <a:cubicBezTo>
                    <a:pt x="35" y="270"/>
                    <a:pt x="29" y="272"/>
                    <a:pt x="21" y="273"/>
                  </a:cubicBezTo>
                  <a:cubicBezTo>
                    <a:pt x="12" y="272"/>
                    <a:pt x="7" y="263"/>
                    <a:pt x="3" y="254"/>
                  </a:cubicBezTo>
                  <a:cubicBezTo>
                    <a:pt x="0" y="239"/>
                    <a:pt x="3" y="230"/>
                    <a:pt x="18" y="227"/>
                  </a:cubicBezTo>
                  <a:cubicBezTo>
                    <a:pt x="36" y="220"/>
                    <a:pt x="16" y="227"/>
                    <a:pt x="63" y="224"/>
                  </a:cubicBezTo>
                  <a:cubicBezTo>
                    <a:pt x="72" y="223"/>
                    <a:pt x="80" y="214"/>
                    <a:pt x="89" y="212"/>
                  </a:cubicBezTo>
                  <a:cubicBezTo>
                    <a:pt x="95" y="208"/>
                    <a:pt x="100" y="204"/>
                    <a:pt x="107" y="203"/>
                  </a:cubicBezTo>
                  <a:cubicBezTo>
                    <a:pt x="115" y="199"/>
                    <a:pt x="121" y="193"/>
                    <a:pt x="125" y="185"/>
                  </a:cubicBezTo>
                  <a:cubicBezTo>
                    <a:pt x="127" y="174"/>
                    <a:pt x="139" y="166"/>
                    <a:pt x="149" y="162"/>
                  </a:cubicBezTo>
                  <a:cubicBezTo>
                    <a:pt x="153" y="156"/>
                    <a:pt x="158" y="153"/>
                    <a:pt x="161" y="146"/>
                  </a:cubicBezTo>
                  <a:cubicBezTo>
                    <a:pt x="165" y="129"/>
                    <a:pt x="168" y="116"/>
                    <a:pt x="186" y="113"/>
                  </a:cubicBezTo>
                  <a:cubicBezTo>
                    <a:pt x="188" y="112"/>
                    <a:pt x="190" y="111"/>
                    <a:pt x="191" y="110"/>
                  </a:cubicBezTo>
                  <a:cubicBezTo>
                    <a:pt x="192" y="109"/>
                    <a:pt x="192" y="106"/>
                    <a:pt x="194" y="105"/>
                  </a:cubicBezTo>
                  <a:cubicBezTo>
                    <a:pt x="202" y="100"/>
                    <a:pt x="215" y="103"/>
                    <a:pt x="224" y="101"/>
                  </a:cubicBezTo>
                  <a:cubicBezTo>
                    <a:pt x="233" y="86"/>
                    <a:pt x="246" y="77"/>
                    <a:pt x="263" y="74"/>
                  </a:cubicBezTo>
                  <a:cubicBezTo>
                    <a:pt x="273" y="69"/>
                    <a:pt x="282" y="63"/>
                    <a:pt x="291" y="56"/>
                  </a:cubicBezTo>
                  <a:cubicBezTo>
                    <a:pt x="294" y="50"/>
                    <a:pt x="296" y="47"/>
                    <a:pt x="302" y="44"/>
                  </a:cubicBezTo>
                  <a:cubicBezTo>
                    <a:pt x="306" y="38"/>
                    <a:pt x="307" y="36"/>
                    <a:pt x="314" y="35"/>
                  </a:cubicBezTo>
                  <a:cubicBezTo>
                    <a:pt x="321" y="32"/>
                    <a:pt x="325" y="27"/>
                    <a:pt x="332" y="26"/>
                  </a:cubicBezTo>
                  <a:cubicBezTo>
                    <a:pt x="345" y="20"/>
                    <a:pt x="387" y="30"/>
                    <a:pt x="404" y="33"/>
                  </a:cubicBezTo>
                  <a:cubicBezTo>
                    <a:pt x="420" y="41"/>
                    <a:pt x="432" y="36"/>
                    <a:pt x="423" y="21"/>
                  </a:cubicBezTo>
                  <a:cubicBezTo>
                    <a:pt x="426" y="15"/>
                    <a:pt x="431" y="15"/>
                    <a:pt x="437" y="14"/>
                  </a:cubicBezTo>
                  <a:cubicBezTo>
                    <a:pt x="443" y="11"/>
                    <a:pt x="452" y="9"/>
                    <a:pt x="459" y="8"/>
                  </a:cubicBezTo>
                  <a:cubicBezTo>
                    <a:pt x="464" y="5"/>
                    <a:pt x="468" y="2"/>
                    <a:pt x="473" y="0"/>
                  </a:cubicBezTo>
                  <a:cubicBezTo>
                    <a:pt x="485" y="2"/>
                    <a:pt x="487" y="4"/>
                    <a:pt x="497" y="6"/>
                  </a:cubicBezTo>
                  <a:cubicBezTo>
                    <a:pt x="498" y="12"/>
                    <a:pt x="500" y="18"/>
                    <a:pt x="503" y="24"/>
                  </a:cubicBezTo>
                  <a:cubicBezTo>
                    <a:pt x="501" y="29"/>
                    <a:pt x="498" y="31"/>
                    <a:pt x="495" y="36"/>
                  </a:cubicBezTo>
                  <a:cubicBezTo>
                    <a:pt x="496" y="39"/>
                    <a:pt x="494" y="44"/>
                    <a:pt x="497" y="45"/>
                  </a:cubicBezTo>
                  <a:cubicBezTo>
                    <a:pt x="511" y="48"/>
                    <a:pt x="529" y="38"/>
                    <a:pt x="539" y="47"/>
                  </a:cubicBezTo>
                  <a:cubicBezTo>
                    <a:pt x="555" y="61"/>
                    <a:pt x="535" y="83"/>
                    <a:pt x="528" y="95"/>
                  </a:cubicBezTo>
                  <a:cubicBezTo>
                    <a:pt x="527" y="101"/>
                    <a:pt x="524" y="104"/>
                    <a:pt x="522" y="110"/>
                  </a:cubicBezTo>
                  <a:cubicBezTo>
                    <a:pt x="526" y="123"/>
                    <a:pt x="540" y="117"/>
                    <a:pt x="552" y="116"/>
                  </a:cubicBezTo>
                  <a:cubicBezTo>
                    <a:pt x="557" y="113"/>
                    <a:pt x="561" y="110"/>
                    <a:pt x="566" y="108"/>
                  </a:cubicBezTo>
                  <a:cubicBezTo>
                    <a:pt x="585" y="110"/>
                    <a:pt x="596" y="116"/>
                    <a:pt x="614" y="122"/>
                  </a:cubicBezTo>
                  <a:cubicBezTo>
                    <a:pt x="618" y="125"/>
                    <a:pt x="620" y="129"/>
                    <a:pt x="624" y="132"/>
                  </a:cubicBezTo>
                  <a:cubicBezTo>
                    <a:pt x="625" y="134"/>
                    <a:pt x="625" y="136"/>
                    <a:pt x="626" y="137"/>
                  </a:cubicBezTo>
                  <a:cubicBezTo>
                    <a:pt x="627" y="138"/>
                    <a:pt x="629" y="139"/>
                    <a:pt x="630" y="140"/>
                  </a:cubicBezTo>
                  <a:cubicBezTo>
                    <a:pt x="633" y="145"/>
                    <a:pt x="633" y="151"/>
                    <a:pt x="635" y="156"/>
                  </a:cubicBezTo>
                  <a:cubicBezTo>
                    <a:pt x="633" y="164"/>
                    <a:pt x="630" y="166"/>
                    <a:pt x="627" y="173"/>
                  </a:cubicBezTo>
                  <a:cubicBezTo>
                    <a:pt x="625" y="183"/>
                    <a:pt x="622" y="184"/>
                    <a:pt x="612" y="186"/>
                  </a:cubicBezTo>
                  <a:cubicBezTo>
                    <a:pt x="607" y="189"/>
                    <a:pt x="605" y="192"/>
                    <a:pt x="602" y="197"/>
                  </a:cubicBezTo>
                  <a:cubicBezTo>
                    <a:pt x="600" y="205"/>
                    <a:pt x="599" y="205"/>
                    <a:pt x="591" y="207"/>
                  </a:cubicBezTo>
                  <a:cubicBezTo>
                    <a:pt x="593" y="213"/>
                    <a:pt x="597" y="215"/>
                    <a:pt x="599" y="221"/>
                  </a:cubicBezTo>
                  <a:cubicBezTo>
                    <a:pt x="601" y="225"/>
                    <a:pt x="604" y="222"/>
                    <a:pt x="608" y="227"/>
                  </a:cubicBezTo>
                  <a:cubicBezTo>
                    <a:pt x="612" y="232"/>
                    <a:pt x="620" y="242"/>
                    <a:pt x="621" y="249"/>
                  </a:cubicBezTo>
                  <a:cubicBezTo>
                    <a:pt x="623" y="255"/>
                    <a:pt x="614" y="265"/>
                    <a:pt x="611" y="267"/>
                  </a:cubicBezTo>
                  <a:cubicBezTo>
                    <a:pt x="608" y="269"/>
                    <a:pt x="607" y="267"/>
                    <a:pt x="602" y="264"/>
                  </a:cubicBezTo>
                  <a:cubicBezTo>
                    <a:pt x="596" y="252"/>
                    <a:pt x="591" y="250"/>
                    <a:pt x="579" y="249"/>
                  </a:cubicBezTo>
                  <a:cubicBezTo>
                    <a:pt x="564" y="238"/>
                    <a:pt x="536" y="252"/>
                    <a:pt x="519" y="255"/>
                  </a:cubicBezTo>
                  <a:cubicBezTo>
                    <a:pt x="513" y="258"/>
                    <a:pt x="507" y="260"/>
                    <a:pt x="501" y="261"/>
                  </a:cubicBezTo>
                  <a:cubicBezTo>
                    <a:pt x="496" y="263"/>
                    <a:pt x="497" y="264"/>
                    <a:pt x="497" y="261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74" name="Group 50">
              <a:extLst>
                <a:ext uri="{FF2B5EF4-FFF2-40B4-BE49-F238E27FC236}">
                  <a16:creationId xmlns:a16="http://schemas.microsoft.com/office/drawing/2014/main" id="{73636DCB-333B-4BC4-BE8F-94764380471E}"/>
                </a:ext>
              </a:extLst>
            </p:cNvPr>
            <p:cNvGrpSpPr/>
            <p:nvPr/>
          </p:nvGrpSpPr>
          <p:grpSpPr>
            <a:xfrm>
              <a:off x="3918026" y="4414812"/>
              <a:ext cx="1333424" cy="1028700"/>
              <a:chOff x="7834858" y="4198129"/>
              <a:chExt cx="1340098" cy="1033462"/>
            </a:xfrm>
            <a:grpFill/>
          </p:grpSpPr>
          <p:sp>
            <p:nvSpPr>
              <p:cNvPr id="78" name="Freeform 51">
                <a:extLst>
                  <a:ext uri="{FF2B5EF4-FFF2-40B4-BE49-F238E27FC236}">
                    <a16:creationId xmlns:a16="http://schemas.microsoft.com/office/drawing/2014/main" id="{3497A355-C447-4EA1-9A64-6DB8321D052B}"/>
                  </a:ext>
                </a:extLst>
              </p:cNvPr>
              <p:cNvSpPr/>
              <p:nvPr/>
            </p:nvSpPr>
            <p:spPr bwMode="auto">
              <a:xfrm>
                <a:off x="7834858" y="4198129"/>
                <a:ext cx="1340098" cy="1033462"/>
              </a:xfrm>
              <a:custGeom>
                <a:avLst/>
                <a:gdLst>
                  <a:gd name="connsiteX0" fmla="*/ 51842 w 1340098"/>
                  <a:gd name="connsiteY0" fmla="*/ 633412 h 1033462"/>
                  <a:gd name="connsiteX1" fmla="*/ 39936 w 1340098"/>
                  <a:gd name="connsiteY1" fmla="*/ 640556 h 1033462"/>
                  <a:gd name="connsiteX2" fmla="*/ 20886 w 1340098"/>
                  <a:gd name="connsiteY2" fmla="*/ 645318 h 1033462"/>
                  <a:gd name="connsiteX3" fmla="*/ 13742 w 1340098"/>
                  <a:gd name="connsiteY3" fmla="*/ 647700 h 1033462"/>
                  <a:gd name="connsiteX4" fmla="*/ 8980 w 1340098"/>
                  <a:gd name="connsiteY4" fmla="*/ 654843 h 1033462"/>
                  <a:gd name="connsiteX5" fmla="*/ 1836 w 1340098"/>
                  <a:gd name="connsiteY5" fmla="*/ 661987 h 1033462"/>
                  <a:gd name="connsiteX6" fmla="*/ 8980 w 1340098"/>
                  <a:gd name="connsiteY6" fmla="*/ 704850 h 1033462"/>
                  <a:gd name="connsiteX7" fmla="*/ 20886 w 1340098"/>
                  <a:gd name="connsiteY7" fmla="*/ 723900 h 1033462"/>
                  <a:gd name="connsiteX8" fmla="*/ 23267 w 1340098"/>
                  <a:gd name="connsiteY8" fmla="*/ 754856 h 1033462"/>
                  <a:gd name="connsiteX9" fmla="*/ 30411 w 1340098"/>
                  <a:gd name="connsiteY9" fmla="*/ 757237 h 1033462"/>
                  <a:gd name="connsiteX10" fmla="*/ 37555 w 1340098"/>
                  <a:gd name="connsiteY10" fmla="*/ 762000 h 1033462"/>
                  <a:gd name="connsiteX11" fmla="*/ 44698 w 1340098"/>
                  <a:gd name="connsiteY11" fmla="*/ 764381 h 1033462"/>
                  <a:gd name="connsiteX12" fmla="*/ 78036 w 1340098"/>
                  <a:gd name="connsiteY12" fmla="*/ 769143 h 1033462"/>
                  <a:gd name="connsiteX13" fmla="*/ 85180 w 1340098"/>
                  <a:gd name="connsiteY13" fmla="*/ 773906 h 1033462"/>
                  <a:gd name="connsiteX14" fmla="*/ 92323 w 1340098"/>
                  <a:gd name="connsiteY14" fmla="*/ 800100 h 1033462"/>
                  <a:gd name="connsiteX15" fmla="*/ 97086 w 1340098"/>
                  <a:gd name="connsiteY15" fmla="*/ 814387 h 1033462"/>
                  <a:gd name="connsiteX16" fmla="*/ 101848 w 1340098"/>
                  <a:gd name="connsiteY16" fmla="*/ 828675 h 1033462"/>
                  <a:gd name="connsiteX17" fmla="*/ 104230 w 1340098"/>
                  <a:gd name="connsiteY17" fmla="*/ 835818 h 1033462"/>
                  <a:gd name="connsiteX18" fmla="*/ 111373 w 1340098"/>
                  <a:gd name="connsiteY18" fmla="*/ 852487 h 1033462"/>
                  <a:gd name="connsiteX19" fmla="*/ 118517 w 1340098"/>
                  <a:gd name="connsiteY19" fmla="*/ 854868 h 1033462"/>
                  <a:gd name="connsiteX20" fmla="*/ 156617 w 1340098"/>
                  <a:gd name="connsiteY20" fmla="*/ 862012 h 1033462"/>
                  <a:gd name="connsiteX21" fmla="*/ 158998 w 1340098"/>
                  <a:gd name="connsiteY21" fmla="*/ 842962 h 1033462"/>
                  <a:gd name="connsiteX22" fmla="*/ 166142 w 1340098"/>
                  <a:gd name="connsiteY22" fmla="*/ 840581 h 1033462"/>
                  <a:gd name="connsiteX23" fmla="*/ 216148 w 1340098"/>
                  <a:gd name="connsiteY23" fmla="*/ 842962 h 1033462"/>
                  <a:gd name="connsiteX24" fmla="*/ 225673 w 1340098"/>
                  <a:gd name="connsiteY24" fmla="*/ 857250 h 1033462"/>
                  <a:gd name="connsiteX25" fmla="*/ 232817 w 1340098"/>
                  <a:gd name="connsiteY25" fmla="*/ 862012 h 1033462"/>
                  <a:gd name="connsiteX26" fmla="*/ 235198 w 1340098"/>
                  <a:gd name="connsiteY26" fmla="*/ 869156 h 1033462"/>
                  <a:gd name="connsiteX27" fmla="*/ 249486 w 1340098"/>
                  <a:gd name="connsiteY27" fmla="*/ 876300 h 1033462"/>
                  <a:gd name="connsiteX28" fmla="*/ 259011 w 1340098"/>
                  <a:gd name="connsiteY28" fmla="*/ 888206 h 1033462"/>
                  <a:gd name="connsiteX29" fmla="*/ 261392 w 1340098"/>
                  <a:gd name="connsiteY29" fmla="*/ 895350 h 1033462"/>
                  <a:gd name="connsiteX30" fmla="*/ 266155 w 1340098"/>
                  <a:gd name="connsiteY30" fmla="*/ 902493 h 1033462"/>
                  <a:gd name="connsiteX31" fmla="*/ 278061 w 1340098"/>
                  <a:gd name="connsiteY31" fmla="*/ 928687 h 1033462"/>
                  <a:gd name="connsiteX32" fmla="*/ 285205 w 1340098"/>
                  <a:gd name="connsiteY32" fmla="*/ 931068 h 1033462"/>
                  <a:gd name="connsiteX33" fmla="*/ 287586 w 1340098"/>
                  <a:gd name="connsiteY33" fmla="*/ 964406 h 1033462"/>
                  <a:gd name="connsiteX34" fmla="*/ 273298 w 1340098"/>
                  <a:gd name="connsiteY34" fmla="*/ 973931 h 1033462"/>
                  <a:gd name="connsiteX35" fmla="*/ 268536 w 1340098"/>
                  <a:gd name="connsiteY35" fmla="*/ 995362 h 1033462"/>
                  <a:gd name="connsiteX36" fmla="*/ 261392 w 1340098"/>
                  <a:gd name="connsiteY36" fmla="*/ 1000125 h 1033462"/>
                  <a:gd name="connsiteX37" fmla="*/ 247105 w 1340098"/>
                  <a:gd name="connsiteY37" fmla="*/ 1012031 h 1033462"/>
                  <a:gd name="connsiteX38" fmla="*/ 242342 w 1340098"/>
                  <a:gd name="connsiteY38" fmla="*/ 1019175 h 1033462"/>
                  <a:gd name="connsiteX39" fmla="*/ 235198 w 1340098"/>
                  <a:gd name="connsiteY39" fmla="*/ 1023937 h 1033462"/>
                  <a:gd name="connsiteX40" fmla="*/ 249486 w 1340098"/>
                  <a:gd name="connsiteY40" fmla="*/ 1033462 h 1033462"/>
                  <a:gd name="connsiteX41" fmla="*/ 263773 w 1340098"/>
                  <a:gd name="connsiteY41" fmla="*/ 1028700 h 1033462"/>
                  <a:gd name="connsiteX42" fmla="*/ 268536 w 1340098"/>
                  <a:gd name="connsiteY42" fmla="*/ 1021556 h 1033462"/>
                  <a:gd name="connsiteX43" fmla="*/ 282823 w 1340098"/>
                  <a:gd name="connsiteY43" fmla="*/ 1016793 h 1033462"/>
                  <a:gd name="connsiteX44" fmla="*/ 289967 w 1340098"/>
                  <a:gd name="connsiteY44" fmla="*/ 1014412 h 1033462"/>
                  <a:gd name="connsiteX45" fmla="*/ 311398 w 1340098"/>
                  <a:gd name="connsiteY45" fmla="*/ 1002506 h 1033462"/>
                  <a:gd name="connsiteX46" fmla="*/ 316161 w 1340098"/>
                  <a:gd name="connsiteY46" fmla="*/ 995362 h 1033462"/>
                  <a:gd name="connsiteX47" fmla="*/ 318542 w 1340098"/>
                  <a:gd name="connsiteY47" fmla="*/ 978693 h 1033462"/>
                  <a:gd name="connsiteX48" fmla="*/ 320923 w 1340098"/>
                  <a:gd name="connsiteY48" fmla="*/ 971550 h 1033462"/>
                  <a:gd name="connsiteX49" fmla="*/ 337592 w 1340098"/>
                  <a:gd name="connsiteY49" fmla="*/ 973931 h 1033462"/>
                  <a:gd name="connsiteX50" fmla="*/ 344736 w 1340098"/>
                  <a:gd name="connsiteY50" fmla="*/ 976312 h 1033462"/>
                  <a:gd name="connsiteX51" fmla="*/ 366167 w 1340098"/>
                  <a:gd name="connsiteY51" fmla="*/ 978693 h 1033462"/>
                  <a:gd name="connsiteX52" fmla="*/ 416173 w 1340098"/>
                  <a:gd name="connsiteY52" fmla="*/ 976312 h 1033462"/>
                  <a:gd name="connsiteX53" fmla="*/ 423317 w 1340098"/>
                  <a:gd name="connsiteY53" fmla="*/ 971550 h 1033462"/>
                  <a:gd name="connsiteX54" fmla="*/ 437605 w 1340098"/>
                  <a:gd name="connsiteY54" fmla="*/ 959643 h 1033462"/>
                  <a:gd name="connsiteX55" fmla="*/ 451892 w 1340098"/>
                  <a:gd name="connsiteY55" fmla="*/ 954881 h 1033462"/>
                  <a:gd name="connsiteX56" fmla="*/ 497136 w 1340098"/>
                  <a:gd name="connsiteY56" fmla="*/ 950118 h 1033462"/>
                  <a:gd name="connsiteX57" fmla="*/ 511423 w 1340098"/>
                  <a:gd name="connsiteY57" fmla="*/ 933450 h 1033462"/>
                  <a:gd name="connsiteX58" fmla="*/ 525711 w 1340098"/>
                  <a:gd name="connsiteY58" fmla="*/ 931068 h 1033462"/>
                  <a:gd name="connsiteX59" fmla="*/ 535236 w 1340098"/>
                  <a:gd name="connsiteY59" fmla="*/ 928687 h 1033462"/>
                  <a:gd name="connsiteX60" fmla="*/ 549523 w 1340098"/>
                  <a:gd name="connsiteY60" fmla="*/ 921543 h 1033462"/>
                  <a:gd name="connsiteX61" fmla="*/ 559048 w 1340098"/>
                  <a:gd name="connsiteY61" fmla="*/ 923925 h 1033462"/>
                  <a:gd name="connsiteX62" fmla="*/ 578098 w 1340098"/>
                  <a:gd name="connsiteY62" fmla="*/ 933450 h 1033462"/>
                  <a:gd name="connsiteX63" fmla="*/ 592386 w 1340098"/>
                  <a:gd name="connsiteY63" fmla="*/ 938212 h 1033462"/>
                  <a:gd name="connsiteX64" fmla="*/ 599530 w 1340098"/>
                  <a:gd name="connsiteY64" fmla="*/ 940593 h 1033462"/>
                  <a:gd name="connsiteX65" fmla="*/ 606673 w 1340098"/>
                  <a:gd name="connsiteY65" fmla="*/ 940593 h 1033462"/>
                  <a:gd name="connsiteX66" fmla="*/ 597148 w 1340098"/>
                  <a:gd name="connsiteY66" fmla="*/ 919162 h 1033462"/>
                  <a:gd name="connsiteX67" fmla="*/ 594767 w 1340098"/>
                  <a:gd name="connsiteY67" fmla="*/ 912018 h 1033462"/>
                  <a:gd name="connsiteX68" fmla="*/ 590005 w 1340098"/>
                  <a:gd name="connsiteY68" fmla="*/ 904875 h 1033462"/>
                  <a:gd name="connsiteX69" fmla="*/ 587623 w 1340098"/>
                  <a:gd name="connsiteY69" fmla="*/ 895350 h 1033462"/>
                  <a:gd name="connsiteX70" fmla="*/ 575717 w 1340098"/>
                  <a:gd name="connsiteY70" fmla="*/ 883443 h 1033462"/>
                  <a:gd name="connsiteX71" fmla="*/ 570955 w 1340098"/>
                  <a:gd name="connsiteY71" fmla="*/ 869156 h 1033462"/>
                  <a:gd name="connsiteX72" fmla="*/ 568573 w 1340098"/>
                  <a:gd name="connsiteY72" fmla="*/ 862012 h 1033462"/>
                  <a:gd name="connsiteX73" fmla="*/ 566192 w 1340098"/>
                  <a:gd name="connsiteY73" fmla="*/ 847725 h 1033462"/>
                  <a:gd name="connsiteX74" fmla="*/ 563811 w 1340098"/>
                  <a:gd name="connsiteY74" fmla="*/ 840581 h 1033462"/>
                  <a:gd name="connsiteX75" fmla="*/ 559048 w 1340098"/>
                  <a:gd name="connsiteY75" fmla="*/ 823912 h 1033462"/>
                  <a:gd name="connsiteX76" fmla="*/ 561430 w 1340098"/>
                  <a:gd name="connsiteY76" fmla="*/ 797718 h 1033462"/>
                  <a:gd name="connsiteX77" fmla="*/ 566192 w 1340098"/>
                  <a:gd name="connsiteY77" fmla="*/ 790575 h 1033462"/>
                  <a:gd name="connsiteX78" fmla="*/ 573336 w 1340098"/>
                  <a:gd name="connsiteY78" fmla="*/ 766762 h 1033462"/>
                  <a:gd name="connsiteX79" fmla="*/ 575717 w 1340098"/>
                  <a:gd name="connsiteY79" fmla="*/ 759618 h 1033462"/>
                  <a:gd name="connsiteX80" fmla="*/ 578098 w 1340098"/>
                  <a:gd name="connsiteY80" fmla="*/ 733425 h 1033462"/>
                  <a:gd name="connsiteX81" fmla="*/ 580480 w 1340098"/>
                  <a:gd name="connsiteY81" fmla="*/ 719137 h 1033462"/>
                  <a:gd name="connsiteX82" fmla="*/ 582861 w 1340098"/>
                  <a:gd name="connsiteY82" fmla="*/ 702468 h 1033462"/>
                  <a:gd name="connsiteX83" fmla="*/ 582861 w 1340098"/>
                  <a:gd name="connsiteY83" fmla="*/ 609600 h 1033462"/>
                  <a:gd name="connsiteX84" fmla="*/ 585242 w 1340098"/>
                  <a:gd name="connsiteY84" fmla="*/ 602456 h 1033462"/>
                  <a:gd name="connsiteX85" fmla="*/ 587623 w 1340098"/>
                  <a:gd name="connsiteY85" fmla="*/ 590550 h 1033462"/>
                  <a:gd name="connsiteX86" fmla="*/ 597148 w 1340098"/>
                  <a:gd name="connsiteY86" fmla="*/ 576262 h 1033462"/>
                  <a:gd name="connsiteX87" fmla="*/ 604292 w 1340098"/>
                  <a:gd name="connsiteY87" fmla="*/ 554831 h 1033462"/>
                  <a:gd name="connsiteX88" fmla="*/ 611436 w 1340098"/>
                  <a:gd name="connsiteY88" fmla="*/ 540543 h 1033462"/>
                  <a:gd name="connsiteX89" fmla="*/ 618580 w 1340098"/>
                  <a:gd name="connsiteY89" fmla="*/ 535781 h 1033462"/>
                  <a:gd name="connsiteX90" fmla="*/ 632867 w 1340098"/>
                  <a:gd name="connsiteY90" fmla="*/ 523875 h 1033462"/>
                  <a:gd name="connsiteX91" fmla="*/ 685255 w 1340098"/>
                  <a:gd name="connsiteY91" fmla="*/ 531018 h 1033462"/>
                  <a:gd name="connsiteX92" fmla="*/ 699542 w 1340098"/>
                  <a:gd name="connsiteY92" fmla="*/ 538162 h 1033462"/>
                  <a:gd name="connsiteX93" fmla="*/ 706686 w 1340098"/>
                  <a:gd name="connsiteY93" fmla="*/ 533400 h 1033462"/>
                  <a:gd name="connsiteX94" fmla="*/ 713830 w 1340098"/>
                  <a:gd name="connsiteY94" fmla="*/ 538162 h 1033462"/>
                  <a:gd name="connsiteX95" fmla="*/ 723355 w 1340098"/>
                  <a:gd name="connsiteY95" fmla="*/ 540543 h 1033462"/>
                  <a:gd name="connsiteX96" fmla="*/ 725736 w 1340098"/>
                  <a:gd name="connsiteY96" fmla="*/ 533400 h 1033462"/>
                  <a:gd name="connsiteX97" fmla="*/ 737642 w 1340098"/>
                  <a:gd name="connsiteY97" fmla="*/ 516731 h 1033462"/>
                  <a:gd name="connsiteX98" fmla="*/ 744786 w 1340098"/>
                  <a:gd name="connsiteY98" fmla="*/ 511968 h 1033462"/>
                  <a:gd name="connsiteX99" fmla="*/ 751930 w 1340098"/>
                  <a:gd name="connsiteY99" fmla="*/ 497681 h 1033462"/>
                  <a:gd name="connsiteX100" fmla="*/ 754311 w 1340098"/>
                  <a:gd name="connsiteY100" fmla="*/ 478631 h 1033462"/>
                  <a:gd name="connsiteX101" fmla="*/ 770980 w 1340098"/>
                  <a:gd name="connsiteY101" fmla="*/ 459581 h 1033462"/>
                  <a:gd name="connsiteX102" fmla="*/ 782886 w 1340098"/>
                  <a:gd name="connsiteY102" fmla="*/ 457200 h 1033462"/>
                  <a:gd name="connsiteX103" fmla="*/ 806698 w 1340098"/>
                  <a:gd name="connsiteY103" fmla="*/ 459581 h 1033462"/>
                  <a:gd name="connsiteX104" fmla="*/ 813842 w 1340098"/>
                  <a:gd name="connsiteY104" fmla="*/ 461962 h 1033462"/>
                  <a:gd name="connsiteX105" fmla="*/ 832892 w 1340098"/>
                  <a:gd name="connsiteY105" fmla="*/ 459581 h 1033462"/>
                  <a:gd name="connsiteX106" fmla="*/ 856705 w 1340098"/>
                  <a:gd name="connsiteY106" fmla="*/ 452437 h 1033462"/>
                  <a:gd name="connsiteX107" fmla="*/ 863848 w 1340098"/>
                  <a:gd name="connsiteY107" fmla="*/ 447675 h 1033462"/>
                  <a:gd name="connsiteX108" fmla="*/ 878136 w 1340098"/>
                  <a:gd name="connsiteY108" fmla="*/ 442912 h 1033462"/>
                  <a:gd name="connsiteX109" fmla="*/ 885280 w 1340098"/>
                  <a:gd name="connsiteY109" fmla="*/ 438150 h 1033462"/>
                  <a:gd name="connsiteX110" fmla="*/ 892423 w 1340098"/>
                  <a:gd name="connsiteY110" fmla="*/ 431006 h 1033462"/>
                  <a:gd name="connsiteX111" fmla="*/ 899567 w 1340098"/>
                  <a:gd name="connsiteY111" fmla="*/ 428625 h 1033462"/>
                  <a:gd name="connsiteX112" fmla="*/ 901948 w 1340098"/>
                  <a:gd name="connsiteY112" fmla="*/ 416718 h 1033462"/>
                  <a:gd name="connsiteX113" fmla="*/ 909092 w 1340098"/>
                  <a:gd name="connsiteY113" fmla="*/ 414337 h 1033462"/>
                  <a:gd name="connsiteX114" fmla="*/ 928142 w 1340098"/>
                  <a:gd name="connsiteY114" fmla="*/ 411956 h 1033462"/>
                  <a:gd name="connsiteX115" fmla="*/ 944811 w 1340098"/>
                  <a:gd name="connsiteY115" fmla="*/ 392906 h 1033462"/>
                  <a:gd name="connsiteX116" fmla="*/ 947192 w 1340098"/>
                  <a:gd name="connsiteY116" fmla="*/ 381000 h 1033462"/>
                  <a:gd name="connsiteX117" fmla="*/ 949573 w 1340098"/>
                  <a:gd name="connsiteY117" fmla="*/ 335756 h 1033462"/>
                  <a:gd name="connsiteX118" fmla="*/ 963861 w 1340098"/>
                  <a:gd name="connsiteY118" fmla="*/ 330993 h 1033462"/>
                  <a:gd name="connsiteX119" fmla="*/ 968623 w 1340098"/>
                  <a:gd name="connsiteY119" fmla="*/ 323850 h 1033462"/>
                  <a:gd name="connsiteX120" fmla="*/ 982911 w 1340098"/>
                  <a:gd name="connsiteY120" fmla="*/ 319087 h 1033462"/>
                  <a:gd name="connsiteX121" fmla="*/ 997198 w 1340098"/>
                  <a:gd name="connsiteY121" fmla="*/ 311943 h 1033462"/>
                  <a:gd name="connsiteX122" fmla="*/ 1001961 w 1340098"/>
                  <a:gd name="connsiteY122" fmla="*/ 297656 h 1033462"/>
                  <a:gd name="connsiteX123" fmla="*/ 1004342 w 1340098"/>
                  <a:gd name="connsiteY123" fmla="*/ 290512 h 1033462"/>
                  <a:gd name="connsiteX124" fmla="*/ 1011486 w 1340098"/>
                  <a:gd name="connsiteY124" fmla="*/ 288131 h 1033462"/>
                  <a:gd name="connsiteX125" fmla="*/ 1023392 w 1340098"/>
                  <a:gd name="connsiteY125" fmla="*/ 285750 h 1033462"/>
                  <a:gd name="connsiteX126" fmla="*/ 1025773 w 1340098"/>
                  <a:gd name="connsiteY126" fmla="*/ 273843 h 1033462"/>
                  <a:gd name="connsiteX127" fmla="*/ 1032917 w 1340098"/>
                  <a:gd name="connsiteY127" fmla="*/ 271462 h 1033462"/>
                  <a:gd name="connsiteX128" fmla="*/ 1049586 w 1340098"/>
                  <a:gd name="connsiteY128" fmla="*/ 266700 h 1033462"/>
                  <a:gd name="connsiteX129" fmla="*/ 1068636 w 1340098"/>
                  <a:gd name="connsiteY129" fmla="*/ 250031 h 1033462"/>
                  <a:gd name="connsiteX130" fmla="*/ 1075780 w 1340098"/>
                  <a:gd name="connsiteY130" fmla="*/ 245268 h 1033462"/>
                  <a:gd name="connsiteX131" fmla="*/ 1082923 w 1340098"/>
                  <a:gd name="connsiteY131" fmla="*/ 240506 h 1033462"/>
                  <a:gd name="connsiteX132" fmla="*/ 1087686 w 1340098"/>
                  <a:gd name="connsiteY132" fmla="*/ 233362 h 1033462"/>
                  <a:gd name="connsiteX133" fmla="*/ 1101973 w 1340098"/>
                  <a:gd name="connsiteY133" fmla="*/ 228600 h 1033462"/>
                  <a:gd name="connsiteX134" fmla="*/ 1109117 w 1340098"/>
                  <a:gd name="connsiteY134" fmla="*/ 226218 h 1033462"/>
                  <a:gd name="connsiteX135" fmla="*/ 1116261 w 1340098"/>
                  <a:gd name="connsiteY135" fmla="*/ 223837 h 1033462"/>
                  <a:gd name="connsiteX136" fmla="*/ 1123405 w 1340098"/>
                  <a:gd name="connsiteY136" fmla="*/ 219075 h 1033462"/>
                  <a:gd name="connsiteX137" fmla="*/ 1128167 w 1340098"/>
                  <a:gd name="connsiteY137" fmla="*/ 211931 h 1033462"/>
                  <a:gd name="connsiteX138" fmla="*/ 1135311 w 1340098"/>
                  <a:gd name="connsiteY138" fmla="*/ 204787 h 1033462"/>
                  <a:gd name="connsiteX139" fmla="*/ 1144836 w 1340098"/>
                  <a:gd name="connsiteY139" fmla="*/ 190500 h 1033462"/>
                  <a:gd name="connsiteX140" fmla="*/ 1159123 w 1340098"/>
                  <a:gd name="connsiteY140" fmla="*/ 180975 h 1033462"/>
                  <a:gd name="connsiteX141" fmla="*/ 1173411 w 1340098"/>
                  <a:gd name="connsiteY141" fmla="*/ 171450 h 1033462"/>
                  <a:gd name="connsiteX142" fmla="*/ 1180555 w 1340098"/>
                  <a:gd name="connsiteY142" fmla="*/ 166687 h 1033462"/>
                  <a:gd name="connsiteX143" fmla="*/ 1187698 w 1340098"/>
                  <a:gd name="connsiteY143" fmla="*/ 159543 h 1033462"/>
                  <a:gd name="connsiteX144" fmla="*/ 1199605 w 1340098"/>
                  <a:gd name="connsiteY144" fmla="*/ 157162 h 1033462"/>
                  <a:gd name="connsiteX145" fmla="*/ 1206748 w 1340098"/>
                  <a:gd name="connsiteY145" fmla="*/ 152400 h 1033462"/>
                  <a:gd name="connsiteX146" fmla="*/ 1213892 w 1340098"/>
                  <a:gd name="connsiteY146" fmla="*/ 138112 h 1033462"/>
                  <a:gd name="connsiteX147" fmla="*/ 1244848 w 1340098"/>
                  <a:gd name="connsiteY147" fmla="*/ 128587 h 1033462"/>
                  <a:gd name="connsiteX148" fmla="*/ 1256755 w 1340098"/>
                  <a:gd name="connsiteY148" fmla="*/ 126206 h 1033462"/>
                  <a:gd name="connsiteX149" fmla="*/ 1266280 w 1340098"/>
                  <a:gd name="connsiteY149" fmla="*/ 111918 h 1033462"/>
                  <a:gd name="connsiteX150" fmla="*/ 1280567 w 1340098"/>
                  <a:gd name="connsiteY150" fmla="*/ 102393 h 1033462"/>
                  <a:gd name="connsiteX151" fmla="*/ 1290092 w 1340098"/>
                  <a:gd name="connsiteY151" fmla="*/ 90487 h 1033462"/>
                  <a:gd name="connsiteX152" fmla="*/ 1292473 w 1340098"/>
                  <a:gd name="connsiteY152" fmla="*/ 83343 h 1033462"/>
                  <a:gd name="connsiteX153" fmla="*/ 1309142 w 1340098"/>
                  <a:gd name="connsiteY153" fmla="*/ 73818 h 1033462"/>
                  <a:gd name="connsiteX154" fmla="*/ 1313905 w 1340098"/>
                  <a:gd name="connsiteY154" fmla="*/ 66675 h 1033462"/>
                  <a:gd name="connsiteX155" fmla="*/ 1318667 w 1340098"/>
                  <a:gd name="connsiteY155" fmla="*/ 52387 h 1033462"/>
                  <a:gd name="connsiteX156" fmla="*/ 1328192 w 1340098"/>
                  <a:gd name="connsiteY156" fmla="*/ 38100 h 1033462"/>
                  <a:gd name="connsiteX157" fmla="*/ 1332955 w 1340098"/>
                  <a:gd name="connsiteY157" fmla="*/ 30956 h 1033462"/>
                  <a:gd name="connsiteX158" fmla="*/ 1340098 w 1340098"/>
                  <a:gd name="connsiteY158" fmla="*/ 26193 h 1033462"/>
                  <a:gd name="connsiteX159" fmla="*/ 1332955 w 1340098"/>
                  <a:gd name="connsiteY159" fmla="*/ 23812 h 1033462"/>
                  <a:gd name="connsiteX160" fmla="*/ 1282948 w 1340098"/>
                  <a:gd name="connsiteY160" fmla="*/ 33337 h 1033462"/>
                  <a:gd name="connsiteX161" fmla="*/ 1209130 w 1340098"/>
                  <a:gd name="connsiteY161" fmla="*/ 30956 h 1033462"/>
                  <a:gd name="connsiteX162" fmla="*/ 1194842 w 1340098"/>
                  <a:gd name="connsiteY162" fmla="*/ 26193 h 1033462"/>
                  <a:gd name="connsiteX163" fmla="*/ 1187698 w 1340098"/>
                  <a:gd name="connsiteY163" fmla="*/ 23812 h 1033462"/>
                  <a:gd name="connsiteX164" fmla="*/ 1180555 w 1340098"/>
                  <a:gd name="connsiteY164" fmla="*/ 21431 h 1033462"/>
                  <a:gd name="connsiteX165" fmla="*/ 1173411 w 1340098"/>
                  <a:gd name="connsiteY165" fmla="*/ 19050 h 1033462"/>
                  <a:gd name="connsiteX166" fmla="*/ 1166267 w 1340098"/>
                  <a:gd name="connsiteY166" fmla="*/ 14287 h 1033462"/>
                  <a:gd name="connsiteX167" fmla="*/ 1163886 w 1340098"/>
                  <a:gd name="connsiteY167" fmla="*/ 7143 h 1033462"/>
                  <a:gd name="connsiteX168" fmla="*/ 1159123 w 1340098"/>
                  <a:gd name="connsiteY168" fmla="*/ 0 h 1033462"/>
                  <a:gd name="connsiteX169" fmla="*/ 1151980 w 1340098"/>
                  <a:gd name="connsiteY169" fmla="*/ 4762 h 1033462"/>
                  <a:gd name="connsiteX170" fmla="*/ 1147217 w 1340098"/>
                  <a:gd name="connsiteY170" fmla="*/ 19050 h 1033462"/>
                  <a:gd name="connsiteX171" fmla="*/ 1142455 w 1340098"/>
                  <a:gd name="connsiteY171" fmla="*/ 33337 h 1033462"/>
                  <a:gd name="connsiteX172" fmla="*/ 1140073 w 1340098"/>
                  <a:gd name="connsiteY172" fmla="*/ 40481 h 1033462"/>
                  <a:gd name="connsiteX173" fmla="*/ 1137692 w 1340098"/>
                  <a:gd name="connsiteY173" fmla="*/ 47625 h 1033462"/>
                  <a:gd name="connsiteX174" fmla="*/ 1130548 w 1340098"/>
                  <a:gd name="connsiteY174" fmla="*/ 52387 h 1033462"/>
                  <a:gd name="connsiteX175" fmla="*/ 1106736 w 1340098"/>
                  <a:gd name="connsiteY175" fmla="*/ 57150 h 1033462"/>
                  <a:gd name="connsiteX176" fmla="*/ 1099592 w 1340098"/>
                  <a:gd name="connsiteY176" fmla="*/ 61912 h 1033462"/>
                  <a:gd name="connsiteX177" fmla="*/ 1092448 w 1340098"/>
                  <a:gd name="connsiteY177" fmla="*/ 64293 h 1033462"/>
                  <a:gd name="connsiteX178" fmla="*/ 1082923 w 1340098"/>
                  <a:gd name="connsiteY178" fmla="*/ 78581 h 1033462"/>
                  <a:gd name="connsiteX179" fmla="*/ 1080542 w 1340098"/>
                  <a:gd name="connsiteY179" fmla="*/ 85725 h 1033462"/>
                  <a:gd name="connsiteX180" fmla="*/ 1066255 w 1340098"/>
                  <a:gd name="connsiteY180" fmla="*/ 97631 h 1033462"/>
                  <a:gd name="connsiteX181" fmla="*/ 1018630 w 1340098"/>
                  <a:gd name="connsiteY181" fmla="*/ 114300 h 1033462"/>
                  <a:gd name="connsiteX182" fmla="*/ 1016248 w 1340098"/>
                  <a:gd name="connsiteY182" fmla="*/ 121443 h 1033462"/>
                  <a:gd name="connsiteX183" fmla="*/ 1009105 w 1340098"/>
                  <a:gd name="connsiteY183" fmla="*/ 126206 h 1033462"/>
                  <a:gd name="connsiteX184" fmla="*/ 1004342 w 1340098"/>
                  <a:gd name="connsiteY184" fmla="*/ 133350 h 1033462"/>
                  <a:gd name="connsiteX185" fmla="*/ 992436 w 1340098"/>
                  <a:gd name="connsiteY185" fmla="*/ 130968 h 1033462"/>
                  <a:gd name="connsiteX186" fmla="*/ 987673 w 1340098"/>
                  <a:gd name="connsiteY186" fmla="*/ 123825 h 1033462"/>
                  <a:gd name="connsiteX187" fmla="*/ 980530 w 1340098"/>
                  <a:gd name="connsiteY187" fmla="*/ 119062 h 1033462"/>
                  <a:gd name="connsiteX188" fmla="*/ 971005 w 1340098"/>
                  <a:gd name="connsiteY188" fmla="*/ 109537 h 1033462"/>
                  <a:gd name="connsiteX189" fmla="*/ 966242 w 1340098"/>
                  <a:gd name="connsiteY189" fmla="*/ 102393 h 1033462"/>
                  <a:gd name="connsiteX190" fmla="*/ 959098 w 1340098"/>
                  <a:gd name="connsiteY190" fmla="*/ 104775 h 1033462"/>
                  <a:gd name="connsiteX191" fmla="*/ 956717 w 1340098"/>
                  <a:gd name="connsiteY191" fmla="*/ 121443 h 1033462"/>
                  <a:gd name="connsiteX192" fmla="*/ 954336 w 1340098"/>
                  <a:gd name="connsiteY192" fmla="*/ 169068 h 1033462"/>
                  <a:gd name="connsiteX193" fmla="*/ 947192 w 1340098"/>
                  <a:gd name="connsiteY193" fmla="*/ 171450 h 1033462"/>
                  <a:gd name="connsiteX194" fmla="*/ 940048 w 1340098"/>
                  <a:gd name="connsiteY194" fmla="*/ 176212 h 1033462"/>
                  <a:gd name="connsiteX195" fmla="*/ 925761 w 1340098"/>
                  <a:gd name="connsiteY195" fmla="*/ 173831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1340098" h="1033462">
                    <a:moveTo>
                      <a:pt x="51842" y="633412"/>
                    </a:moveTo>
                    <a:cubicBezTo>
                      <a:pt x="47873" y="635793"/>
                      <a:pt x="44076" y="638486"/>
                      <a:pt x="39936" y="640556"/>
                    </a:cubicBezTo>
                    <a:cubicBezTo>
                      <a:pt x="34494" y="643277"/>
                      <a:pt x="26319" y="643960"/>
                      <a:pt x="20886" y="645318"/>
                    </a:cubicBezTo>
                    <a:cubicBezTo>
                      <a:pt x="18451" y="645927"/>
                      <a:pt x="16123" y="646906"/>
                      <a:pt x="13742" y="647700"/>
                    </a:cubicBezTo>
                    <a:cubicBezTo>
                      <a:pt x="12155" y="650081"/>
                      <a:pt x="10812" y="652645"/>
                      <a:pt x="8980" y="654843"/>
                    </a:cubicBezTo>
                    <a:cubicBezTo>
                      <a:pt x="6824" y="657430"/>
                      <a:pt x="2208" y="658640"/>
                      <a:pt x="1836" y="661987"/>
                    </a:cubicBezTo>
                    <a:cubicBezTo>
                      <a:pt x="-1471" y="691745"/>
                      <a:pt x="-993" y="689892"/>
                      <a:pt x="8980" y="704850"/>
                    </a:cubicBezTo>
                    <a:cubicBezTo>
                      <a:pt x="14647" y="721852"/>
                      <a:pt x="9565" y="716352"/>
                      <a:pt x="20886" y="723900"/>
                    </a:cubicBezTo>
                    <a:cubicBezTo>
                      <a:pt x="21680" y="734219"/>
                      <a:pt x="20424" y="744905"/>
                      <a:pt x="23267" y="754856"/>
                    </a:cubicBezTo>
                    <a:cubicBezTo>
                      <a:pt x="23957" y="757270"/>
                      <a:pt x="28166" y="756114"/>
                      <a:pt x="30411" y="757237"/>
                    </a:cubicBezTo>
                    <a:cubicBezTo>
                      <a:pt x="32971" y="758517"/>
                      <a:pt x="34995" y="760720"/>
                      <a:pt x="37555" y="762000"/>
                    </a:cubicBezTo>
                    <a:cubicBezTo>
                      <a:pt x="39800" y="763122"/>
                      <a:pt x="42263" y="763772"/>
                      <a:pt x="44698" y="764381"/>
                    </a:cubicBezTo>
                    <a:cubicBezTo>
                      <a:pt x="56827" y="767413"/>
                      <a:pt x="64703" y="767662"/>
                      <a:pt x="78036" y="769143"/>
                    </a:cubicBezTo>
                    <a:cubicBezTo>
                      <a:pt x="80417" y="770731"/>
                      <a:pt x="83663" y="771479"/>
                      <a:pt x="85180" y="773906"/>
                    </a:cubicBezTo>
                    <a:cubicBezTo>
                      <a:pt x="89823" y="781335"/>
                      <a:pt x="90086" y="791896"/>
                      <a:pt x="92323" y="800100"/>
                    </a:cubicBezTo>
                    <a:cubicBezTo>
                      <a:pt x="93644" y="804943"/>
                      <a:pt x="95498" y="809625"/>
                      <a:pt x="97086" y="814387"/>
                    </a:cubicBezTo>
                    <a:lnTo>
                      <a:pt x="101848" y="828675"/>
                    </a:lnTo>
                    <a:cubicBezTo>
                      <a:pt x="102642" y="831056"/>
                      <a:pt x="103621" y="833383"/>
                      <a:pt x="104230" y="835818"/>
                    </a:cubicBezTo>
                    <a:cubicBezTo>
                      <a:pt x="105660" y="841537"/>
                      <a:pt x="106235" y="848376"/>
                      <a:pt x="111373" y="852487"/>
                    </a:cubicBezTo>
                    <a:cubicBezTo>
                      <a:pt x="113333" y="854055"/>
                      <a:pt x="116136" y="854074"/>
                      <a:pt x="118517" y="854868"/>
                    </a:cubicBezTo>
                    <a:cubicBezTo>
                      <a:pt x="129648" y="862289"/>
                      <a:pt x="139526" y="870558"/>
                      <a:pt x="156617" y="862012"/>
                    </a:cubicBezTo>
                    <a:cubicBezTo>
                      <a:pt x="162341" y="859150"/>
                      <a:pt x="156399" y="848810"/>
                      <a:pt x="158998" y="842962"/>
                    </a:cubicBezTo>
                    <a:cubicBezTo>
                      <a:pt x="160017" y="840668"/>
                      <a:pt x="163761" y="841375"/>
                      <a:pt x="166142" y="840581"/>
                    </a:cubicBezTo>
                    <a:cubicBezTo>
                      <a:pt x="182811" y="841375"/>
                      <a:pt x="200079" y="838462"/>
                      <a:pt x="216148" y="842962"/>
                    </a:cubicBezTo>
                    <a:cubicBezTo>
                      <a:pt x="221660" y="844505"/>
                      <a:pt x="220910" y="854075"/>
                      <a:pt x="225673" y="857250"/>
                    </a:cubicBezTo>
                    <a:lnTo>
                      <a:pt x="232817" y="862012"/>
                    </a:lnTo>
                    <a:cubicBezTo>
                      <a:pt x="233611" y="864393"/>
                      <a:pt x="233630" y="867196"/>
                      <a:pt x="235198" y="869156"/>
                    </a:cubicBezTo>
                    <a:cubicBezTo>
                      <a:pt x="238554" y="873351"/>
                      <a:pt x="244782" y="874731"/>
                      <a:pt x="249486" y="876300"/>
                    </a:cubicBezTo>
                    <a:cubicBezTo>
                      <a:pt x="255471" y="894255"/>
                      <a:pt x="246701" y="872818"/>
                      <a:pt x="259011" y="888206"/>
                    </a:cubicBezTo>
                    <a:cubicBezTo>
                      <a:pt x="260579" y="890166"/>
                      <a:pt x="260269" y="893105"/>
                      <a:pt x="261392" y="895350"/>
                    </a:cubicBezTo>
                    <a:cubicBezTo>
                      <a:pt x="262672" y="897910"/>
                      <a:pt x="264567" y="900112"/>
                      <a:pt x="266155" y="902493"/>
                    </a:cubicBezTo>
                    <a:cubicBezTo>
                      <a:pt x="267578" y="909608"/>
                      <a:pt x="269233" y="925745"/>
                      <a:pt x="278061" y="928687"/>
                    </a:cubicBezTo>
                    <a:lnTo>
                      <a:pt x="285205" y="931068"/>
                    </a:lnTo>
                    <a:cubicBezTo>
                      <a:pt x="288849" y="942000"/>
                      <a:pt x="294595" y="952391"/>
                      <a:pt x="287586" y="964406"/>
                    </a:cubicBezTo>
                    <a:cubicBezTo>
                      <a:pt x="284702" y="969350"/>
                      <a:pt x="273298" y="973931"/>
                      <a:pt x="273298" y="973931"/>
                    </a:cubicBezTo>
                    <a:cubicBezTo>
                      <a:pt x="271711" y="981075"/>
                      <a:pt x="271564" y="988700"/>
                      <a:pt x="268536" y="995362"/>
                    </a:cubicBezTo>
                    <a:cubicBezTo>
                      <a:pt x="267352" y="997968"/>
                      <a:pt x="263416" y="998101"/>
                      <a:pt x="261392" y="1000125"/>
                    </a:cubicBezTo>
                    <a:cubicBezTo>
                      <a:pt x="247929" y="1013588"/>
                      <a:pt x="267540" y="1001812"/>
                      <a:pt x="247105" y="1012031"/>
                    </a:cubicBezTo>
                    <a:cubicBezTo>
                      <a:pt x="245517" y="1014412"/>
                      <a:pt x="244366" y="1017151"/>
                      <a:pt x="242342" y="1019175"/>
                    </a:cubicBezTo>
                    <a:cubicBezTo>
                      <a:pt x="240318" y="1021199"/>
                      <a:pt x="235198" y="1021075"/>
                      <a:pt x="235198" y="1023937"/>
                    </a:cubicBezTo>
                    <a:cubicBezTo>
                      <a:pt x="235198" y="1029883"/>
                      <a:pt x="245795" y="1032232"/>
                      <a:pt x="249486" y="1033462"/>
                    </a:cubicBezTo>
                    <a:cubicBezTo>
                      <a:pt x="254248" y="1031875"/>
                      <a:pt x="260988" y="1032877"/>
                      <a:pt x="263773" y="1028700"/>
                    </a:cubicBezTo>
                    <a:cubicBezTo>
                      <a:pt x="265361" y="1026319"/>
                      <a:pt x="266109" y="1023073"/>
                      <a:pt x="268536" y="1021556"/>
                    </a:cubicBezTo>
                    <a:cubicBezTo>
                      <a:pt x="272793" y="1018895"/>
                      <a:pt x="278061" y="1018381"/>
                      <a:pt x="282823" y="1016793"/>
                    </a:cubicBezTo>
                    <a:cubicBezTo>
                      <a:pt x="285204" y="1015999"/>
                      <a:pt x="287878" y="1015804"/>
                      <a:pt x="289967" y="1014412"/>
                    </a:cubicBezTo>
                    <a:cubicBezTo>
                      <a:pt x="306343" y="1003495"/>
                      <a:pt x="298825" y="1006697"/>
                      <a:pt x="311398" y="1002506"/>
                    </a:cubicBezTo>
                    <a:cubicBezTo>
                      <a:pt x="312986" y="1000125"/>
                      <a:pt x="315339" y="998103"/>
                      <a:pt x="316161" y="995362"/>
                    </a:cubicBezTo>
                    <a:cubicBezTo>
                      <a:pt x="317774" y="989986"/>
                      <a:pt x="317441" y="984197"/>
                      <a:pt x="318542" y="978693"/>
                    </a:cubicBezTo>
                    <a:cubicBezTo>
                      <a:pt x="319034" y="976232"/>
                      <a:pt x="320129" y="973931"/>
                      <a:pt x="320923" y="971550"/>
                    </a:cubicBezTo>
                    <a:cubicBezTo>
                      <a:pt x="326479" y="972344"/>
                      <a:pt x="332088" y="972830"/>
                      <a:pt x="337592" y="973931"/>
                    </a:cubicBezTo>
                    <a:cubicBezTo>
                      <a:pt x="340053" y="974423"/>
                      <a:pt x="342260" y="975899"/>
                      <a:pt x="344736" y="976312"/>
                    </a:cubicBezTo>
                    <a:cubicBezTo>
                      <a:pt x="351826" y="977494"/>
                      <a:pt x="359023" y="977899"/>
                      <a:pt x="366167" y="978693"/>
                    </a:cubicBezTo>
                    <a:cubicBezTo>
                      <a:pt x="382836" y="977899"/>
                      <a:pt x="399614" y="978382"/>
                      <a:pt x="416173" y="976312"/>
                    </a:cubicBezTo>
                    <a:cubicBezTo>
                      <a:pt x="419013" y="975957"/>
                      <a:pt x="421118" y="973382"/>
                      <a:pt x="423317" y="971550"/>
                    </a:cubicBezTo>
                    <a:cubicBezTo>
                      <a:pt x="429726" y="966210"/>
                      <a:pt x="430004" y="963021"/>
                      <a:pt x="437605" y="959643"/>
                    </a:cubicBezTo>
                    <a:cubicBezTo>
                      <a:pt x="442192" y="957604"/>
                      <a:pt x="447130" y="956468"/>
                      <a:pt x="451892" y="954881"/>
                    </a:cubicBezTo>
                    <a:cubicBezTo>
                      <a:pt x="471107" y="948477"/>
                      <a:pt x="456536" y="952656"/>
                      <a:pt x="497136" y="950118"/>
                    </a:cubicBezTo>
                    <a:cubicBezTo>
                      <a:pt x="529738" y="943598"/>
                      <a:pt x="489336" y="955537"/>
                      <a:pt x="511423" y="933450"/>
                    </a:cubicBezTo>
                    <a:cubicBezTo>
                      <a:pt x="514837" y="930036"/>
                      <a:pt x="520976" y="932015"/>
                      <a:pt x="525711" y="931068"/>
                    </a:cubicBezTo>
                    <a:cubicBezTo>
                      <a:pt x="528920" y="930426"/>
                      <a:pt x="532061" y="929481"/>
                      <a:pt x="535236" y="928687"/>
                    </a:cubicBezTo>
                    <a:cubicBezTo>
                      <a:pt x="538845" y="926281"/>
                      <a:pt x="544597" y="921543"/>
                      <a:pt x="549523" y="921543"/>
                    </a:cubicBezTo>
                    <a:cubicBezTo>
                      <a:pt x="552796" y="921543"/>
                      <a:pt x="555873" y="923131"/>
                      <a:pt x="559048" y="923925"/>
                    </a:cubicBezTo>
                    <a:cubicBezTo>
                      <a:pt x="570319" y="935194"/>
                      <a:pt x="561370" y="928888"/>
                      <a:pt x="578098" y="933450"/>
                    </a:cubicBezTo>
                    <a:cubicBezTo>
                      <a:pt x="582941" y="934771"/>
                      <a:pt x="587623" y="936625"/>
                      <a:pt x="592386" y="938212"/>
                    </a:cubicBezTo>
                    <a:lnTo>
                      <a:pt x="599530" y="940593"/>
                    </a:lnTo>
                    <a:cubicBezTo>
                      <a:pt x="599690" y="940833"/>
                      <a:pt x="608645" y="958339"/>
                      <a:pt x="606673" y="940593"/>
                    </a:cubicBezTo>
                    <a:cubicBezTo>
                      <a:pt x="605540" y="930391"/>
                      <a:pt x="602111" y="926606"/>
                      <a:pt x="597148" y="919162"/>
                    </a:cubicBezTo>
                    <a:cubicBezTo>
                      <a:pt x="596354" y="916781"/>
                      <a:pt x="595889" y="914263"/>
                      <a:pt x="594767" y="912018"/>
                    </a:cubicBezTo>
                    <a:cubicBezTo>
                      <a:pt x="593487" y="909458"/>
                      <a:pt x="591132" y="907505"/>
                      <a:pt x="590005" y="904875"/>
                    </a:cubicBezTo>
                    <a:cubicBezTo>
                      <a:pt x="588716" y="901867"/>
                      <a:pt x="588912" y="898358"/>
                      <a:pt x="587623" y="895350"/>
                    </a:cubicBezTo>
                    <a:cubicBezTo>
                      <a:pt x="584447" y="887941"/>
                      <a:pt x="582068" y="887677"/>
                      <a:pt x="575717" y="883443"/>
                    </a:cubicBezTo>
                    <a:lnTo>
                      <a:pt x="570955" y="869156"/>
                    </a:lnTo>
                    <a:lnTo>
                      <a:pt x="568573" y="862012"/>
                    </a:lnTo>
                    <a:cubicBezTo>
                      <a:pt x="567779" y="857250"/>
                      <a:pt x="567239" y="852438"/>
                      <a:pt x="566192" y="847725"/>
                    </a:cubicBezTo>
                    <a:cubicBezTo>
                      <a:pt x="565648" y="845275"/>
                      <a:pt x="564501" y="842995"/>
                      <a:pt x="563811" y="840581"/>
                    </a:cubicBezTo>
                    <a:cubicBezTo>
                      <a:pt x="557839" y="819676"/>
                      <a:pt x="564753" y="841021"/>
                      <a:pt x="559048" y="823912"/>
                    </a:cubicBezTo>
                    <a:cubicBezTo>
                      <a:pt x="559842" y="815181"/>
                      <a:pt x="559593" y="806291"/>
                      <a:pt x="561430" y="797718"/>
                    </a:cubicBezTo>
                    <a:cubicBezTo>
                      <a:pt x="562030" y="794920"/>
                      <a:pt x="565030" y="793190"/>
                      <a:pt x="566192" y="790575"/>
                    </a:cubicBezTo>
                    <a:cubicBezTo>
                      <a:pt x="570721" y="780386"/>
                      <a:pt x="570565" y="776461"/>
                      <a:pt x="573336" y="766762"/>
                    </a:cubicBezTo>
                    <a:cubicBezTo>
                      <a:pt x="574026" y="764348"/>
                      <a:pt x="574923" y="761999"/>
                      <a:pt x="575717" y="759618"/>
                    </a:cubicBezTo>
                    <a:cubicBezTo>
                      <a:pt x="576511" y="750887"/>
                      <a:pt x="577074" y="742132"/>
                      <a:pt x="578098" y="733425"/>
                    </a:cubicBezTo>
                    <a:cubicBezTo>
                      <a:pt x="578662" y="728630"/>
                      <a:pt x="579746" y="723909"/>
                      <a:pt x="580480" y="719137"/>
                    </a:cubicBezTo>
                    <a:cubicBezTo>
                      <a:pt x="581334" y="713590"/>
                      <a:pt x="582067" y="708024"/>
                      <a:pt x="582861" y="702468"/>
                    </a:cubicBezTo>
                    <a:cubicBezTo>
                      <a:pt x="581344" y="661512"/>
                      <a:pt x="578156" y="644889"/>
                      <a:pt x="582861" y="609600"/>
                    </a:cubicBezTo>
                    <a:cubicBezTo>
                      <a:pt x="583193" y="607112"/>
                      <a:pt x="584633" y="604891"/>
                      <a:pt x="585242" y="602456"/>
                    </a:cubicBezTo>
                    <a:cubicBezTo>
                      <a:pt x="586224" y="598530"/>
                      <a:pt x="585948" y="594234"/>
                      <a:pt x="587623" y="590550"/>
                    </a:cubicBezTo>
                    <a:cubicBezTo>
                      <a:pt x="589992" y="585339"/>
                      <a:pt x="595338" y="581692"/>
                      <a:pt x="597148" y="576262"/>
                    </a:cubicBezTo>
                    <a:lnTo>
                      <a:pt x="604292" y="554831"/>
                    </a:lnTo>
                    <a:cubicBezTo>
                      <a:pt x="606229" y="549020"/>
                      <a:pt x="606819" y="545160"/>
                      <a:pt x="611436" y="540543"/>
                    </a:cubicBezTo>
                    <a:cubicBezTo>
                      <a:pt x="613460" y="538519"/>
                      <a:pt x="616381" y="537613"/>
                      <a:pt x="618580" y="535781"/>
                    </a:cubicBezTo>
                    <a:cubicBezTo>
                      <a:pt x="636914" y="520502"/>
                      <a:pt x="615130" y="535698"/>
                      <a:pt x="632867" y="523875"/>
                    </a:cubicBezTo>
                    <a:cubicBezTo>
                      <a:pt x="659227" y="532660"/>
                      <a:pt x="642145" y="528324"/>
                      <a:pt x="685255" y="531018"/>
                    </a:cubicBezTo>
                    <a:cubicBezTo>
                      <a:pt x="687744" y="532678"/>
                      <a:pt x="695597" y="538819"/>
                      <a:pt x="699542" y="538162"/>
                    </a:cubicBezTo>
                    <a:cubicBezTo>
                      <a:pt x="702365" y="537692"/>
                      <a:pt x="704305" y="534987"/>
                      <a:pt x="706686" y="533400"/>
                    </a:cubicBezTo>
                    <a:cubicBezTo>
                      <a:pt x="709067" y="534987"/>
                      <a:pt x="712042" y="535927"/>
                      <a:pt x="713830" y="538162"/>
                    </a:cubicBezTo>
                    <a:cubicBezTo>
                      <a:pt x="720117" y="546020"/>
                      <a:pt x="710701" y="548980"/>
                      <a:pt x="723355" y="540543"/>
                    </a:cubicBezTo>
                    <a:cubicBezTo>
                      <a:pt x="724149" y="538162"/>
                      <a:pt x="724614" y="535645"/>
                      <a:pt x="725736" y="533400"/>
                    </a:cubicBezTo>
                    <a:cubicBezTo>
                      <a:pt x="727089" y="530693"/>
                      <a:pt x="736561" y="517812"/>
                      <a:pt x="737642" y="516731"/>
                    </a:cubicBezTo>
                    <a:cubicBezTo>
                      <a:pt x="739666" y="514707"/>
                      <a:pt x="742405" y="513556"/>
                      <a:pt x="744786" y="511968"/>
                    </a:cubicBezTo>
                    <a:cubicBezTo>
                      <a:pt x="748598" y="506250"/>
                      <a:pt x="750698" y="504457"/>
                      <a:pt x="751930" y="497681"/>
                    </a:cubicBezTo>
                    <a:cubicBezTo>
                      <a:pt x="753075" y="491385"/>
                      <a:pt x="752159" y="484658"/>
                      <a:pt x="754311" y="478631"/>
                    </a:cubicBezTo>
                    <a:cubicBezTo>
                      <a:pt x="756603" y="472214"/>
                      <a:pt x="763483" y="462392"/>
                      <a:pt x="770980" y="459581"/>
                    </a:cubicBezTo>
                    <a:cubicBezTo>
                      <a:pt x="774770" y="458160"/>
                      <a:pt x="778917" y="457994"/>
                      <a:pt x="782886" y="457200"/>
                    </a:cubicBezTo>
                    <a:cubicBezTo>
                      <a:pt x="790823" y="457994"/>
                      <a:pt x="798814" y="458368"/>
                      <a:pt x="806698" y="459581"/>
                    </a:cubicBezTo>
                    <a:cubicBezTo>
                      <a:pt x="809179" y="459963"/>
                      <a:pt x="811332" y="461962"/>
                      <a:pt x="813842" y="461962"/>
                    </a:cubicBezTo>
                    <a:cubicBezTo>
                      <a:pt x="820241" y="461962"/>
                      <a:pt x="826542" y="460375"/>
                      <a:pt x="832892" y="459581"/>
                    </a:cubicBezTo>
                    <a:cubicBezTo>
                      <a:pt x="850285" y="453783"/>
                      <a:pt x="842310" y="456035"/>
                      <a:pt x="856705" y="452437"/>
                    </a:cubicBezTo>
                    <a:cubicBezTo>
                      <a:pt x="859086" y="450850"/>
                      <a:pt x="861233" y="448837"/>
                      <a:pt x="863848" y="447675"/>
                    </a:cubicBezTo>
                    <a:cubicBezTo>
                      <a:pt x="868436" y="445636"/>
                      <a:pt x="873959" y="445697"/>
                      <a:pt x="878136" y="442912"/>
                    </a:cubicBezTo>
                    <a:cubicBezTo>
                      <a:pt x="880517" y="441325"/>
                      <a:pt x="883081" y="439982"/>
                      <a:pt x="885280" y="438150"/>
                    </a:cubicBezTo>
                    <a:cubicBezTo>
                      <a:pt x="887867" y="435994"/>
                      <a:pt x="889621" y="432874"/>
                      <a:pt x="892423" y="431006"/>
                    </a:cubicBezTo>
                    <a:cubicBezTo>
                      <a:pt x="894512" y="429614"/>
                      <a:pt x="897186" y="429419"/>
                      <a:pt x="899567" y="428625"/>
                    </a:cubicBezTo>
                    <a:cubicBezTo>
                      <a:pt x="900361" y="424656"/>
                      <a:pt x="899703" y="420086"/>
                      <a:pt x="901948" y="416718"/>
                    </a:cubicBezTo>
                    <a:cubicBezTo>
                      <a:pt x="903340" y="414629"/>
                      <a:pt x="906622" y="414786"/>
                      <a:pt x="909092" y="414337"/>
                    </a:cubicBezTo>
                    <a:cubicBezTo>
                      <a:pt x="915388" y="413192"/>
                      <a:pt x="921792" y="412750"/>
                      <a:pt x="928142" y="411956"/>
                    </a:cubicBezTo>
                    <a:cubicBezTo>
                      <a:pt x="947333" y="405559"/>
                      <a:pt x="941294" y="412248"/>
                      <a:pt x="944811" y="392906"/>
                    </a:cubicBezTo>
                    <a:cubicBezTo>
                      <a:pt x="945535" y="388924"/>
                      <a:pt x="946398" y="384969"/>
                      <a:pt x="947192" y="381000"/>
                    </a:cubicBezTo>
                    <a:cubicBezTo>
                      <a:pt x="947986" y="365919"/>
                      <a:pt x="944797" y="350083"/>
                      <a:pt x="949573" y="335756"/>
                    </a:cubicBezTo>
                    <a:cubicBezTo>
                      <a:pt x="951161" y="330993"/>
                      <a:pt x="963861" y="330993"/>
                      <a:pt x="963861" y="330993"/>
                    </a:cubicBezTo>
                    <a:cubicBezTo>
                      <a:pt x="965448" y="328612"/>
                      <a:pt x="966196" y="325367"/>
                      <a:pt x="968623" y="323850"/>
                    </a:cubicBezTo>
                    <a:cubicBezTo>
                      <a:pt x="972880" y="321189"/>
                      <a:pt x="978734" y="321872"/>
                      <a:pt x="982911" y="319087"/>
                    </a:cubicBezTo>
                    <a:cubicBezTo>
                      <a:pt x="992143" y="312933"/>
                      <a:pt x="987340" y="315230"/>
                      <a:pt x="997198" y="311943"/>
                    </a:cubicBezTo>
                    <a:lnTo>
                      <a:pt x="1001961" y="297656"/>
                    </a:lnTo>
                    <a:cubicBezTo>
                      <a:pt x="1002755" y="295275"/>
                      <a:pt x="1001961" y="291306"/>
                      <a:pt x="1004342" y="290512"/>
                    </a:cubicBezTo>
                    <a:cubicBezTo>
                      <a:pt x="1006723" y="289718"/>
                      <a:pt x="1009051" y="288740"/>
                      <a:pt x="1011486" y="288131"/>
                    </a:cubicBezTo>
                    <a:cubicBezTo>
                      <a:pt x="1015412" y="287149"/>
                      <a:pt x="1019423" y="286544"/>
                      <a:pt x="1023392" y="285750"/>
                    </a:cubicBezTo>
                    <a:cubicBezTo>
                      <a:pt x="1024186" y="281781"/>
                      <a:pt x="1023528" y="277211"/>
                      <a:pt x="1025773" y="273843"/>
                    </a:cubicBezTo>
                    <a:cubicBezTo>
                      <a:pt x="1027165" y="271754"/>
                      <a:pt x="1030503" y="272152"/>
                      <a:pt x="1032917" y="271462"/>
                    </a:cubicBezTo>
                    <a:cubicBezTo>
                      <a:pt x="1053848" y="265483"/>
                      <a:pt x="1032457" y="272409"/>
                      <a:pt x="1049586" y="266700"/>
                    </a:cubicBezTo>
                    <a:cubicBezTo>
                      <a:pt x="1057523" y="254793"/>
                      <a:pt x="1051966" y="261144"/>
                      <a:pt x="1068636" y="250031"/>
                    </a:cubicBezTo>
                    <a:lnTo>
                      <a:pt x="1075780" y="245268"/>
                    </a:lnTo>
                    <a:lnTo>
                      <a:pt x="1082923" y="240506"/>
                    </a:lnTo>
                    <a:cubicBezTo>
                      <a:pt x="1084511" y="238125"/>
                      <a:pt x="1085259" y="234879"/>
                      <a:pt x="1087686" y="233362"/>
                    </a:cubicBezTo>
                    <a:cubicBezTo>
                      <a:pt x="1091943" y="230701"/>
                      <a:pt x="1097211" y="230187"/>
                      <a:pt x="1101973" y="228600"/>
                    </a:cubicBezTo>
                    <a:lnTo>
                      <a:pt x="1109117" y="226218"/>
                    </a:lnTo>
                    <a:cubicBezTo>
                      <a:pt x="1111498" y="225424"/>
                      <a:pt x="1114172" y="225229"/>
                      <a:pt x="1116261" y="223837"/>
                    </a:cubicBezTo>
                    <a:lnTo>
                      <a:pt x="1123405" y="219075"/>
                    </a:lnTo>
                    <a:cubicBezTo>
                      <a:pt x="1124992" y="216694"/>
                      <a:pt x="1126335" y="214130"/>
                      <a:pt x="1128167" y="211931"/>
                    </a:cubicBezTo>
                    <a:cubicBezTo>
                      <a:pt x="1130323" y="209344"/>
                      <a:pt x="1133443" y="207589"/>
                      <a:pt x="1135311" y="204787"/>
                    </a:cubicBezTo>
                    <a:cubicBezTo>
                      <a:pt x="1143870" y="191948"/>
                      <a:pt x="1129057" y="202772"/>
                      <a:pt x="1144836" y="190500"/>
                    </a:cubicBezTo>
                    <a:cubicBezTo>
                      <a:pt x="1149354" y="186986"/>
                      <a:pt x="1154361" y="184150"/>
                      <a:pt x="1159123" y="180975"/>
                    </a:cubicBezTo>
                    <a:lnTo>
                      <a:pt x="1173411" y="171450"/>
                    </a:lnTo>
                    <a:cubicBezTo>
                      <a:pt x="1175792" y="169862"/>
                      <a:pt x="1178531" y="168711"/>
                      <a:pt x="1180555" y="166687"/>
                    </a:cubicBezTo>
                    <a:cubicBezTo>
                      <a:pt x="1182936" y="164306"/>
                      <a:pt x="1184686" y="161049"/>
                      <a:pt x="1187698" y="159543"/>
                    </a:cubicBezTo>
                    <a:cubicBezTo>
                      <a:pt x="1191318" y="157733"/>
                      <a:pt x="1195636" y="157956"/>
                      <a:pt x="1199605" y="157162"/>
                    </a:cubicBezTo>
                    <a:cubicBezTo>
                      <a:pt x="1201986" y="155575"/>
                      <a:pt x="1204960" y="154635"/>
                      <a:pt x="1206748" y="152400"/>
                    </a:cubicBezTo>
                    <a:cubicBezTo>
                      <a:pt x="1222236" y="133041"/>
                      <a:pt x="1193828" y="158176"/>
                      <a:pt x="1213892" y="138112"/>
                    </a:cubicBezTo>
                    <a:cubicBezTo>
                      <a:pt x="1222018" y="129986"/>
                      <a:pt x="1234530" y="130306"/>
                      <a:pt x="1244848" y="128587"/>
                    </a:cubicBezTo>
                    <a:cubicBezTo>
                      <a:pt x="1248841" y="127922"/>
                      <a:pt x="1252786" y="127000"/>
                      <a:pt x="1256755" y="126206"/>
                    </a:cubicBezTo>
                    <a:cubicBezTo>
                      <a:pt x="1260513" y="107412"/>
                      <a:pt x="1254748" y="118325"/>
                      <a:pt x="1266280" y="111918"/>
                    </a:cubicBezTo>
                    <a:cubicBezTo>
                      <a:pt x="1271283" y="109138"/>
                      <a:pt x="1280567" y="102393"/>
                      <a:pt x="1280567" y="102393"/>
                    </a:cubicBezTo>
                    <a:cubicBezTo>
                      <a:pt x="1286552" y="84438"/>
                      <a:pt x="1277782" y="105875"/>
                      <a:pt x="1290092" y="90487"/>
                    </a:cubicBezTo>
                    <a:cubicBezTo>
                      <a:pt x="1291660" y="88527"/>
                      <a:pt x="1290905" y="85303"/>
                      <a:pt x="1292473" y="83343"/>
                    </a:cubicBezTo>
                    <a:cubicBezTo>
                      <a:pt x="1294715" y="80540"/>
                      <a:pt x="1306801" y="74989"/>
                      <a:pt x="1309142" y="73818"/>
                    </a:cubicBezTo>
                    <a:cubicBezTo>
                      <a:pt x="1310730" y="71437"/>
                      <a:pt x="1312743" y="69290"/>
                      <a:pt x="1313905" y="66675"/>
                    </a:cubicBezTo>
                    <a:cubicBezTo>
                      <a:pt x="1315944" y="62087"/>
                      <a:pt x="1315882" y="56564"/>
                      <a:pt x="1318667" y="52387"/>
                    </a:cubicBezTo>
                    <a:lnTo>
                      <a:pt x="1328192" y="38100"/>
                    </a:lnTo>
                    <a:cubicBezTo>
                      <a:pt x="1329780" y="35719"/>
                      <a:pt x="1330574" y="32544"/>
                      <a:pt x="1332955" y="30956"/>
                    </a:cubicBezTo>
                    <a:lnTo>
                      <a:pt x="1340098" y="26193"/>
                    </a:lnTo>
                    <a:cubicBezTo>
                      <a:pt x="1337717" y="25399"/>
                      <a:pt x="1335465" y="23812"/>
                      <a:pt x="1332955" y="23812"/>
                    </a:cubicBezTo>
                    <a:cubicBezTo>
                      <a:pt x="1315677" y="23812"/>
                      <a:pt x="1299152" y="27936"/>
                      <a:pt x="1282948" y="33337"/>
                    </a:cubicBezTo>
                    <a:cubicBezTo>
                      <a:pt x="1258342" y="32543"/>
                      <a:pt x="1233668" y="32946"/>
                      <a:pt x="1209130" y="30956"/>
                    </a:cubicBezTo>
                    <a:cubicBezTo>
                      <a:pt x="1204126" y="30550"/>
                      <a:pt x="1199605" y="27781"/>
                      <a:pt x="1194842" y="26193"/>
                    </a:cubicBezTo>
                    <a:lnTo>
                      <a:pt x="1187698" y="23812"/>
                    </a:lnTo>
                    <a:lnTo>
                      <a:pt x="1180555" y="21431"/>
                    </a:lnTo>
                    <a:lnTo>
                      <a:pt x="1173411" y="19050"/>
                    </a:lnTo>
                    <a:cubicBezTo>
                      <a:pt x="1171030" y="17462"/>
                      <a:pt x="1168055" y="16522"/>
                      <a:pt x="1166267" y="14287"/>
                    </a:cubicBezTo>
                    <a:cubicBezTo>
                      <a:pt x="1164699" y="12327"/>
                      <a:pt x="1165009" y="9388"/>
                      <a:pt x="1163886" y="7143"/>
                    </a:cubicBezTo>
                    <a:cubicBezTo>
                      <a:pt x="1162606" y="4583"/>
                      <a:pt x="1160711" y="2381"/>
                      <a:pt x="1159123" y="0"/>
                    </a:cubicBezTo>
                    <a:cubicBezTo>
                      <a:pt x="1156742" y="1587"/>
                      <a:pt x="1153497" y="2335"/>
                      <a:pt x="1151980" y="4762"/>
                    </a:cubicBezTo>
                    <a:cubicBezTo>
                      <a:pt x="1149319" y="9019"/>
                      <a:pt x="1148805" y="14287"/>
                      <a:pt x="1147217" y="19050"/>
                    </a:cubicBezTo>
                    <a:lnTo>
                      <a:pt x="1142455" y="33337"/>
                    </a:lnTo>
                    <a:lnTo>
                      <a:pt x="1140073" y="40481"/>
                    </a:lnTo>
                    <a:cubicBezTo>
                      <a:pt x="1139279" y="42862"/>
                      <a:pt x="1139781" y="46233"/>
                      <a:pt x="1137692" y="47625"/>
                    </a:cubicBezTo>
                    <a:cubicBezTo>
                      <a:pt x="1135311" y="49212"/>
                      <a:pt x="1133108" y="51107"/>
                      <a:pt x="1130548" y="52387"/>
                    </a:cubicBezTo>
                    <a:cubicBezTo>
                      <a:pt x="1123899" y="55711"/>
                      <a:pt x="1112878" y="56272"/>
                      <a:pt x="1106736" y="57150"/>
                    </a:cubicBezTo>
                    <a:cubicBezTo>
                      <a:pt x="1104355" y="58737"/>
                      <a:pt x="1102152" y="60632"/>
                      <a:pt x="1099592" y="61912"/>
                    </a:cubicBezTo>
                    <a:cubicBezTo>
                      <a:pt x="1097347" y="63034"/>
                      <a:pt x="1094223" y="62518"/>
                      <a:pt x="1092448" y="64293"/>
                    </a:cubicBezTo>
                    <a:cubicBezTo>
                      <a:pt x="1088401" y="68340"/>
                      <a:pt x="1082923" y="78581"/>
                      <a:pt x="1082923" y="78581"/>
                    </a:cubicBezTo>
                    <a:cubicBezTo>
                      <a:pt x="1082129" y="80962"/>
                      <a:pt x="1081934" y="83636"/>
                      <a:pt x="1080542" y="85725"/>
                    </a:cubicBezTo>
                    <a:cubicBezTo>
                      <a:pt x="1076877" y="91222"/>
                      <a:pt x="1071523" y="94118"/>
                      <a:pt x="1066255" y="97631"/>
                    </a:cubicBezTo>
                    <a:cubicBezTo>
                      <a:pt x="1049671" y="122506"/>
                      <a:pt x="1062443" y="111561"/>
                      <a:pt x="1018630" y="114300"/>
                    </a:cubicBezTo>
                    <a:cubicBezTo>
                      <a:pt x="1017836" y="116681"/>
                      <a:pt x="1017816" y="119483"/>
                      <a:pt x="1016248" y="121443"/>
                    </a:cubicBezTo>
                    <a:cubicBezTo>
                      <a:pt x="1014460" y="123678"/>
                      <a:pt x="1011129" y="124182"/>
                      <a:pt x="1009105" y="126206"/>
                    </a:cubicBezTo>
                    <a:cubicBezTo>
                      <a:pt x="1007081" y="128230"/>
                      <a:pt x="1005930" y="130969"/>
                      <a:pt x="1004342" y="133350"/>
                    </a:cubicBezTo>
                    <a:cubicBezTo>
                      <a:pt x="1000373" y="132556"/>
                      <a:pt x="995950" y="132976"/>
                      <a:pt x="992436" y="130968"/>
                    </a:cubicBezTo>
                    <a:cubicBezTo>
                      <a:pt x="989951" y="129548"/>
                      <a:pt x="989697" y="125849"/>
                      <a:pt x="987673" y="123825"/>
                    </a:cubicBezTo>
                    <a:cubicBezTo>
                      <a:pt x="985649" y="121801"/>
                      <a:pt x="982911" y="120650"/>
                      <a:pt x="980530" y="119062"/>
                    </a:cubicBezTo>
                    <a:cubicBezTo>
                      <a:pt x="975333" y="103474"/>
                      <a:pt x="982551" y="118774"/>
                      <a:pt x="971005" y="109537"/>
                    </a:cubicBezTo>
                    <a:cubicBezTo>
                      <a:pt x="968770" y="107749"/>
                      <a:pt x="967830" y="104774"/>
                      <a:pt x="966242" y="102393"/>
                    </a:cubicBezTo>
                    <a:cubicBezTo>
                      <a:pt x="963861" y="103187"/>
                      <a:pt x="960221" y="102530"/>
                      <a:pt x="959098" y="104775"/>
                    </a:cubicBezTo>
                    <a:cubicBezTo>
                      <a:pt x="956588" y="109795"/>
                      <a:pt x="957132" y="115846"/>
                      <a:pt x="956717" y="121443"/>
                    </a:cubicBezTo>
                    <a:cubicBezTo>
                      <a:pt x="955543" y="137294"/>
                      <a:pt x="957310" y="153454"/>
                      <a:pt x="954336" y="169068"/>
                    </a:cubicBezTo>
                    <a:cubicBezTo>
                      <a:pt x="953866" y="171534"/>
                      <a:pt x="949437" y="170327"/>
                      <a:pt x="947192" y="171450"/>
                    </a:cubicBezTo>
                    <a:cubicBezTo>
                      <a:pt x="944632" y="172730"/>
                      <a:pt x="942429" y="174625"/>
                      <a:pt x="940048" y="176212"/>
                    </a:cubicBezTo>
                    <a:lnTo>
                      <a:pt x="925761" y="173831"/>
                    </a:lnTo>
                  </a:path>
                </a:pathLst>
              </a:cu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9" name="Freeform 52">
                <a:extLst>
                  <a:ext uri="{FF2B5EF4-FFF2-40B4-BE49-F238E27FC236}">
                    <a16:creationId xmlns:a16="http://schemas.microsoft.com/office/drawing/2014/main" id="{A0C32ABF-5706-4A0A-A995-6270E6798F11}"/>
                  </a:ext>
                </a:extLst>
              </p:cNvPr>
              <p:cNvSpPr/>
              <p:nvPr/>
            </p:nvSpPr>
            <p:spPr bwMode="auto">
              <a:xfrm>
                <a:off x="7886718" y="4369594"/>
                <a:ext cx="873902" cy="482794"/>
              </a:xfrm>
              <a:custGeom>
                <a:avLst/>
                <a:gdLst>
                  <a:gd name="connsiteX0" fmla="*/ 0 w 3192780"/>
                  <a:gd name="connsiteY0" fmla="*/ 1455420 h 1531620"/>
                  <a:gd name="connsiteX1" fmla="*/ 60960 w 3192780"/>
                  <a:gd name="connsiteY1" fmla="*/ 1478280 h 1531620"/>
                  <a:gd name="connsiteX2" fmla="*/ 91440 w 3192780"/>
                  <a:gd name="connsiteY2" fmla="*/ 1485900 h 1531620"/>
                  <a:gd name="connsiteX3" fmla="*/ 114300 w 3192780"/>
                  <a:gd name="connsiteY3" fmla="*/ 1501140 h 1531620"/>
                  <a:gd name="connsiteX4" fmla="*/ 160020 w 3192780"/>
                  <a:gd name="connsiteY4" fmla="*/ 1516380 h 1531620"/>
                  <a:gd name="connsiteX5" fmla="*/ 251460 w 3192780"/>
                  <a:gd name="connsiteY5" fmla="*/ 1501140 h 1531620"/>
                  <a:gd name="connsiteX6" fmla="*/ 274320 w 3192780"/>
                  <a:gd name="connsiteY6" fmla="*/ 1485900 h 1531620"/>
                  <a:gd name="connsiteX7" fmla="*/ 335280 w 3192780"/>
                  <a:gd name="connsiteY7" fmla="*/ 1501140 h 1531620"/>
                  <a:gd name="connsiteX8" fmla="*/ 358140 w 3192780"/>
                  <a:gd name="connsiteY8" fmla="*/ 1516380 h 1531620"/>
                  <a:gd name="connsiteX9" fmla="*/ 373380 w 3192780"/>
                  <a:gd name="connsiteY9" fmla="*/ 1493520 h 1531620"/>
                  <a:gd name="connsiteX10" fmla="*/ 411480 w 3192780"/>
                  <a:gd name="connsiteY10" fmla="*/ 1524000 h 1531620"/>
                  <a:gd name="connsiteX11" fmla="*/ 434340 w 3192780"/>
                  <a:gd name="connsiteY11" fmla="*/ 1531620 h 1531620"/>
                  <a:gd name="connsiteX12" fmla="*/ 449580 w 3192780"/>
                  <a:gd name="connsiteY12" fmla="*/ 1508760 h 1531620"/>
                  <a:gd name="connsiteX13" fmla="*/ 518160 w 3192780"/>
                  <a:gd name="connsiteY13" fmla="*/ 1470660 h 1531620"/>
                  <a:gd name="connsiteX14" fmla="*/ 541020 w 3192780"/>
                  <a:gd name="connsiteY14" fmla="*/ 1455420 h 1531620"/>
                  <a:gd name="connsiteX15" fmla="*/ 548640 w 3192780"/>
                  <a:gd name="connsiteY15" fmla="*/ 1417320 h 1531620"/>
                  <a:gd name="connsiteX16" fmla="*/ 594360 w 3192780"/>
                  <a:gd name="connsiteY16" fmla="*/ 1394460 h 1531620"/>
                  <a:gd name="connsiteX17" fmla="*/ 701040 w 3192780"/>
                  <a:gd name="connsiteY17" fmla="*/ 1363980 h 1531620"/>
                  <a:gd name="connsiteX18" fmla="*/ 746760 w 3192780"/>
                  <a:gd name="connsiteY18" fmla="*/ 1348740 h 1531620"/>
                  <a:gd name="connsiteX19" fmla="*/ 762000 w 3192780"/>
                  <a:gd name="connsiteY19" fmla="*/ 1371600 h 1531620"/>
                  <a:gd name="connsiteX20" fmla="*/ 830580 w 3192780"/>
                  <a:gd name="connsiteY20" fmla="*/ 1356360 h 1531620"/>
                  <a:gd name="connsiteX21" fmla="*/ 861060 w 3192780"/>
                  <a:gd name="connsiteY21" fmla="*/ 1386840 h 1531620"/>
                  <a:gd name="connsiteX22" fmla="*/ 883920 w 3192780"/>
                  <a:gd name="connsiteY22" fmla="*/ 1394460 h 1531620"/>
                  <a:gd name="connsiteX23" fmla="*/ 944880 w 3192780"/>
                  <a:gd name="connsiteY23" fmla="*/ 1386840 h 1531620"/>
                  <a:gd name="connsiteX24" fmla="*/ 967740 w 3192780"/>
                  <a:gd name="connsiteY24" fmla="*/ 1341120 h 1531620"/>
                  <a:gd name="connsiteX25" fmla="*/ 990600 w 3192780"/>
                  <a:gd name="connsiteY25" fmla="*/ 1325880 h 1531620"/>
                  <a:gd name="connsiteX26" fmla="*/ 1013460 w 3192780"/>
                  <a:gd name="connsiteY26" fmla="*/ 1333500 h 1531620"/>
                  <a:gd name="connsiteX27" fmla="*/ 1028700 w 3192780"/>
                  <a:gd name="connsiteY27" fmla="*/ 1287780 h 1531620"/>
                  <a:gd name="connsiteX28" fmla="*/ 1051560 w 3192780"/>
                  <a:gd name="connsiteY28" fmla="*/ 1272540 h 1531620"/>
                  <a:gd name="connsiteX29" fmla="*/ 1066800 w 3192780"/>
                  <a:gd name="connsiteY29" fmla="*/ 1249680 h 1531620"/>
                  <a:gd name="connsiteX30" fmla="*/ 1158240 w 3192780"/>
                  <a:gd name="connsiteY30" fmla="*/ 1226820 h 1531620"/>
                  <a:gd name="connsiteX31" fmla="*/ 1219200 w 3192780"/>
                  <a:gd name="connsiteY31" fmla="*/ 1234440 h 1531620"/>
                  <a:gd name="connsiteX32" fmla="*/ 1249680 w 3192780"/>
                  <a:gd name="connsiteY32" fmla="*/ 1196340 h 1531620"/>
                  <a:gd name="connsiteX33" fmla="*/ 1249680 w 3192780"/>
                  <a:gd name="connsiteY33" fmla="*/ 1005840 h 1531620"/>
                  <a:gd name="connsiteX34" fmla="*/ 1272540 w 3192780"/>
                  <a:gd name="connsiteY34" fmla="*/ 998220 h 1531620"/>
                  <a:gd name="connsiteX35" fmla="*/ 1318260 w 3192780"/>
                  <a:gd name="connsiteY35" fmla="*/ 990600 h 1531620"/>
                  <a:gd name="connsiteX36" fmla="*/ 1341120 w 3192780"/>
                  <a:gd name="connsiteY36" fmla="*/ 982980 h 1531620"/>
                  <a:gd name="connsiteX37" fmla="*/ 1402080 w 3192780"/>
                  <a:gd name="connsiteY37" fmla="*/ 975360 h 1531620"/>
                  <a:gd name="connsiteX38" fmla="*/ 1539240 w 3192780"/>
                  <a:gd name="connsiteY38" fmla="*/ 929640 h 1531620"/>
                  <a:gd name="connsiteX39" fmla="*/ 1562100 w 3192780"/>
                  <a:gd name="connsiteY39" fmla="*/ 922020 h 1531620"/>
                  <a:gd name="connsiteX40" fmla="*/ 1584960 w 3192780"/>
                  <a:gd name="connsiteY40" fmla="*/ 914400 h 1531620"/>
                  <a:gd name="connsiteX41" fmla="*/ 1653540 w 3192780"/>
                  <a:gd name="connsiteY41" fmla="*/ 883920 h 1531620"/>
                  <a:gd name="connsiteX42" fmla="*/ 1676400 w 3192780"/>
                  <a:gd name="connsiteY42" fmla="*/ 876300 h 1531620"/>
                  <a:gd name="connsiteX43" fmla="*/ 1744980 w 3192780"/>
                  <a:gd name="connsiteY43" fmla="*/ 891540 h 1531620"/>
                  <a:gd name="connsiteX44" fmla="*/ 1760220 w 3192780"/>
                  <a:gd name="connsiteY44" fmla="*/ 914400 h 1531620"/>
                  <a:gd name="connsiteX45" fmla="*/ 1805940 w 3192780"/>
                  <a:gd name="connsiteY45" fmla="*/ 937260 h 1531620"/>
                  <a:gd name="connsiteX46" fmla="*/ 1828800 w 3192780"/>
                  <a:gd name="connsiteY46" fmla="*/ 929640 h 1531620"/>
                  <a:gd name="connsiteX47" fmla="*/ 1836420 w 3192780"/>
                  <a:gd name="connsiteY47" fmla="*/ 899160 h 1531620"/>
                  <a:gd name="connsiteX48" fmla="*/ 1866900 w 3192780"/>
                  <a:gd name="connsiteY48" fmla="*/ 853440 h 1531620"/>
                  <a:gd name="connsiteX49" fmla="*/ 1882140 w 3192780"/>
                  <a:gd name="connsiteY49" fmla="*/ 807720 h 1531620"/>
                  <a:gd name="connsiteX50" fmla="*/ 1859280 w 3192780"/>
                  <a:gd name="connsiteY50" fmla="*/ 792480 h 1531620"/>
                  <a:gd name="connsiteX51" fmla="*/ 1859280 w 3192780"/>
                  <a:gd name="connsiteY51" fmla="*/ 701040 h 1531620"/>
                  <a:gd name="connsiteX52" fmla="*/ 1882140 w 3192780"/>
                  <a:gd name="connsiteY52" fmla="*/ 685800 h 1531620"/>
                  <a:gd name="connsiteX53" fmla="*/ 1897380 w 3192780"/>
                  <a:gd name="connsiteY53" fmla="*/ 662940 h 1531620"/>
                  <a:gd name="connsiteX54" fmla="*/ 1920240 w 3192780"/>
                  <a:gd name="connsiteY54" fmla="*/ 655320 h 1531620"/>
                  <a:gd name="connsiteX55" fmla="*/ 1943100 w 3192780"/>
                  <a:gd name="connsiteY55" fmla="*/ 640080 h 1531620"/>
                  <a:gd name="connsiteX56" fmla="*/ 2034540 w 3192780"/>
                  <a:gd name="connsiteY56" fmla="*/ 662940 h 1531620"/>
                  <a:gd name="connsiteX57" fmla="*/ 2065020 w 3192780"/>
                  <a:gd name="connsiteY57" fmla="*/ 708660 h 1531620"/>
                  <a:gd name="connsiteX58" fmla="*/ 2080260 w 3192780"/>
                  <a:gd name="connsiteY58" fmla="*/ 754380 h 1531620"/>
                  <a:gd name="connsiteX59" fmla="*/ 2148840 w 3192780"/>
                  <a:gd name="connsiteY59" fmla="*/ 784860 h 1531620"/>
                  <a:gd name="connsiteX60" fmla="*/ 2164080 w 3192780"/>
                  <a:gd name="connsiteY60" fmla="*/ 807720 h 1531620"/>
                  <a:gd name="connsiteX61" fmla="*/ 2217420 w 3192780"/>
                  <a:gd name="connsiteY61" fmla="*/ 822960 h 1531620"/>
                  <a:gd name="connsiteX62" fmla="*/ 2263140 w 3192780"/>
                  <a:gd name="connsiteY62" fmla="*/ 838200 h 1531620"/>
                  <a:gd name="connsiteX63" fmla="*/ 2270760 w 3192780"/>
                  <a:gd name="connsiteY63" fmla="*/ 815340 h 1531620"/>
                  <a:gd name="connsiteX64" fmla="*/ 2255520 w 3192780"/>
                  <a:gd name="connsiteY64" fmla="*/ 769620 h 1531620"/>
                  <a:gd name="connsiteX65" fmla="*/ 2270760 w 3192780"/>
                  <a:gd name="connsiteY65" fmla="*/ 746760 h 1531620"/>
                  <a:gd name="connsiteX66" fmla="*/ 2240280 w 3192780"/>
                  <a:gd name="connsiteY66" fmla="*/ 701040 h 1531620"/>
                  <a:gd name="connsiteX67" fmla="*/ 2171700 w 3192780"/>
                  <a:gd name="connsiteY67" fmla="*/ 693420 h 1531620"/>
                  <a:gd name="connsiteX68" fmla="*/ 2110740 w 3192780"/>
                  <a:gd name="connsiteY68" fmla="*/ 640080 h 1531620"/>
                  <a:gd name="connsiteX69" fmla="*/ 2148840 w 3192780"/>
                  <a:gd name="connsiteY69" fmla="*/ 601980 h 1531620"/>
                  <a:gd name="connsiteX70" fmla="*/ 2171700 w 3192780"/>
                  <a:gd name="connsiteY70" fmla="*/ 624840 h 1531620"/>
                  <a:gd name="connsiteX71" fmla="*/ 2202180 w 3192780"/>
                  <a:gd name="connsiteY71" fmla="*/ 617220 h 1531620"/>
                  <a:gd name="connsiteX72" fmla="*/ 2209800 w 3192780"/>
                  <a:gd name="connsiteY72" fmla="*/ 594360 h 1531620"/>
                  <a:gd name="connsiteX73" fmla="*/ 2217420 w 3192780"/>
                  <a:gd name="connsiteY73" fmla="*/ 563880 h 1531620"/>
                  <a:gd name="connsiteX74" fmla="*/ 2240280 w 3192780"/>
                  <a:gd name="connsiteY74" fmla="*/ 556260 h 1531620"/>
                  <a:gd name="connsiteX75" fmla="*/ 2301240 w 3192780"/>
                  <a:gd name="connsiteY75" fmla="*/ 563880 h 1531620"/>
                  <a:gd name="connsiteX76" fmla="*/ 2308860 w 3192780"/>
                  <a:gd name="connsiteY76" fmla="*/ 601980 h 1531620"/>
                  <a:gd name="connsiteX77" fmla="*/ 2339340 w 3192780"/>
                  <a:gd name="connsiteY77" fmla="*/ 609600 h 1531620"/>
                  <a:gd name="connsiteX78" fmla="*/ 2423160 w 3192780"/>
                  <a:gd name="connsiteY78" fmla="*/ 601980 h 1531620"/>
                  <a:gd name="connsiteX79" fmla="*/ 2446020 w 3192780"/>
                  <a:gd name="connsiteY79" fmla="*/ 609600 h 1531620"/>
                  <a:gd name="connsiteX80" fmla="*/ 2461260 w 3192780"/>
                  <a:gd name="connsiteY80" fmla="*/ 586740 h 1531620"/>
                  <a:gd name="connsiteX81" fmla="*/ 2468880 w 3192780"/>
                  <a:gd name="connsiteY81" fmla="*/ 541020 h 1531620"/>
                  <a:gd name="connsiteX82" fmla="*/ 2491740 w 3192780"/>
                  <a:gd name="connsiteY82" fmla="*/ 533400 h 1531620"/>
                  <a:gd name="connsiteX83" fmla="*/ 2499360 w 3192780"/>
                  <a:gd name="connsiteY83" fmla="*/ 510540 h 1531620"/>
                  <a:gd name="connsiteX84" fmla="*/ 2522220 w 3192780"/>
                  <a:gd name="connsiteY84" fmla="*/ 502920 h 1531620"/>
                  <a:gd name="connsiteX85" fmla="*/ 2567940 w 3192780"/>
                  <a:gd name="connsiteY85" fmla="*/ 495300 h 1531620"/>
                  <a:gd name="connsiteX86" fmla="*/ 2590800 w 3192780"/>
                  <a:gd name="connsiteY86" fmla="*/ 487680 h 1531620"/>
                  <a:gd name="connsiteX87" fmla="*/ 2674620 w 3192780"/>
                  <a:gd name="connsiteY87" fmla="*/ 480060 h 1531620"/>
                  <a:gd name="connsiteX88" fmla="*/ 2689860 w 3192780"/>
                  <a:gd name="connsiteY88" fmla="*/ 457200 h 1531620"/>
                  <a:gd name="connsiteX89" fmla="*/ 2697480 w 3192780"/>
                  <a:gd name="connsiteY89" fmla="*/ 403860 h 1531620"/>
                  <a:gd name="connsiteX90" fmla="*/ 2758440 w 3192780"/>
                  <a:gd name="connsiteY90" fmla="*/ 396240 h 1531620"/>
                  <a:gd name="connsiteX91" fmla="*/ 2781300 w 3192780"/>
                  <a:gd name="connsiteY91" fmla="*/ 381000 h 1531620"/>
                  <a:gd name="connsiteX92" fmla="*/ 2796540 w 3192780"/>
                  <a:gd name="connsiteY92" fmla="*/ 358140 h 1531620"/>
                  <a:gd name="connsiteX93" fmla="*/ 2819400 w 3192780"/>
                  <a:gd name="connsiteY93" fmla="*/ 335280 h 1531620"/>
                  <a:gd name="connsiteX94" fmla="*/ 2827020 w 3192780"/>
                  <a:gd name="connsiteY94" fmla="*/ 358140 h 1531620"/>
                  <a:gd name="connsiteX95" fmla="*/ 2872740 w 3192780"/>
                  <a:gd name="connsiteY95" fmla="*/ 358140 h 1531620"/>
                  <a:gd name="connsiteX96" fmla="*/ 2903220 w 3192780"/>
                  <a:gd name="connsiteY96" fmla="*/ 320040 h 1531620"/>
                  <a:gd name="connsiteX97" fmla="*/ 2941320 w 3192780"/>
                  <a:gd name="connsiteY97" fmla="*/ 281940 h 1531620"/>
                  <a:gd name="connsiteX98" fmla="*/ 2971800 w 3192780"/>
                  <a:gd name="connsiteY98" fmla="*/ 289560 h 1531620"/>
                  <a:gd name="connsiteX99" fmla="*/ 3017520 w 3192780"/>
                  <a:gd name="connsiteY99" fmla="*/ 304800 h 1531620"/>
                  <a:gd name="connsiteX100" fmla="*/ 3032760 w 3192780"/>
                  <a:gd name="connsiteY100" fmla="*/ 220980 h 1531620"/>
                  <a:gd name="connsiteX101" fmla="*/ 3063240 w 3192780"/>
                  <a:gd name="connsiteY101" fmla="*/ 175260 h 1531620"/>
                  <a:gd name="connsiteX102" fmla="*/ 3086100 w 3192780"/>
                  <a:gd name="connsiteY102" fmla="*/ 114300 h 1531620"/>
                  <a:gd name="connsiteX103" fmla="*/ 3108960 w 3192780"/>
                  <a:gd name="connsiteY103" fmla="*/ 99060 h 1531620"/>
                  <a:gd name="connsiteX104" fmla="*/ 3139440 w 3192780"/>
                  <a:gd name="connsiteY104" fmla="*/ 53340 h 1531620"/>
                  <a:gd name="connsiteX105" fmla="*/ 3185160 w 3192780"/>
                  <a:gd name="connsiteY105" fmla="*/ 22860 h 1531620"/>
                  <a:gd name="connsiteX106" fmla="*/ 3192780 w 3192780"/>
                  <a:gd name="connsiteY106" fmla="*/ 0 h 153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192780" h="1531620">
                    <a:moveTo>
                      <a:pt x="0" y="1455420"/>
                    </a:moveTo>
                    <a:cubicBezTo>
                      <a:pt x="20130" y="1463472"/>
                      <a:pt x="40055" y="1472307"/>
                      <a:pt x="60960" y="1478280"/>
                    </a:cubicBezTo>
                    <a:cubicBezTo>
                      <a:pt x="71030" y="1481157"/>
                      <a:pt x="81280" y="1483360"/>
                      <a:pt x="91440" y="1485900"/>
                    </a:cubicBezTo>
                    <a:cubicBezTo>
                      <a:pt x="99060" y="1490980"/>
                      <a:pt x="105931" y="1497421"/>
                      <a:pt x="114300" y="1501140"/>
                    </a:cubicBezTo>
                    <a:cubicBezTo>
                      <a:pt x="128980" y="1507664"/>
                      <a:pt x="160020" y="1516380"/>
                      <a:pt x="160020" y="1516380"/>
                    </a:cubicBezTo>
                    <a:cubicBezTo>
                      <a:pt x="181749" y="1513966"/>
                      <a:pt x="225928" y="1513906"/>
                      <a:pt x="251460" y="1501140"/>
                    </a:cubicBezTo>
                    <a:cubicBezTo>
                      <a:pt x="259651" y="1497044"/>
                      <a:pt x="266700" y="1490980"/>
                      <a:pt x="274320" y="1485900"/>
                    </a:cubicBezTo>
                    <a:cubicBezTo>
                      <a:pt x="288811" y="1488798"/>
                      <a:pt x="319659" y="1493330"/>
                      <a:pt x="335280" y="1501140"/>
                    </a:cubicBezTo>
                    <a:cubicBezTo>
                      <a:pt x="343471" y="1505236"/>
                      <a:pt x="350520" y="1511300"/>
                      <a:pt x="358140" y="1516380"/>
                    </a:cubicBezTo>
                    <a:cubicBezTo>
                      <a:pt x="363220" y="1508760"/>
                      <a:pt x="364692" y="1496416"/>
                      <a:pt x="373380" y="1493520"/>
                    </a:cubicBezTo>
                    <a:cubicBezTo>
                      <a:pt x="416288" y="1479217"/>
                      <a:pt x="396993" y="1509513"/>
                      <a:pt x="411480" y="1524000"/>
                    </a:cubicBezTo>
                    <a:cubicBezTo>
                      <a:pt x="417160" y="1529680"/>
                      <a:pt x="426720" y="1529080"/>
                      <a:pt x="434340" y="1531620"/>
                    </a:cubicBezTo>
                    <a:cubicBezTo>
                      <a:pt x="439420" y="1524000"/>
                      <a:pt x="442688" y="1514791"/>
                      <a:pt x="449580" y="1508760"/>
                    </a:cubicBezTo>
                    <a:cubicBezTo>
                      <a:pt x="513649" y="1452699"/>
                      <a:pt x="472808" y="1493336"/>
                      <a:pt x="518160" y="1470660"/>
                    </a:cubicBezTo>
                    <a:cubicBezTo>
                      <a:pt x="526351" y="1466564"/>
                      <a:pt x="533400" y="1460500"/>
                      <a:pt x="541020" y="1455420"/>
                    </a:cubicBezTo>
                    <a:cubicBezTo>
                      <a:pt x="543560" y="1442720"/>
                      <a:pt x="542214" y="1428565"/>
                      <a:pt x="548640" y="1417320"/>
                    </a:cubicBezTo>
                    <a:cubicBezTo>
                      <a:pt x="555591" y="1405155"/>
                      <a:pt x="582626" y="1398371"/>
                      <a:pt x="594360" y="1394460"/>
                    </a:cubicBezTo>
                    <a:cubicBezTo>
                      <a:pt x="628448" y="1343328"/>
                      <a:pt x="594188" y="1381789"/>
                      <a:pt x="701040" y="1363980"/>
                    </a:cubicBezTo>
                    <a:cubicBezTo>
                      <a:pt x="716886" y="1361339"/>
                      <a:pt x="746760" y="1348740"/>
                      <a:pt x="746760" y="1348740"/>
                    </a:cubicBezTo>
                    <a:cubicBezTo>
                      <a:pt x="751840" y="1356360"/>
                      <a:pt x="753115" y="1369379"/>
                      <a:pt x="762000" y="1371600"/>
                    </a:cubicBezTo>
                    <a:cubicBezTo>
                      <a:pt x="777327" y="1375432"/>
                      <a:pt x="812982" y="1362226"/>
                      <a:pt x="830580" y="1356360"/>
                    </a:cubicBezTo>
                    <a:cubicBezTo>
                      <a:pt x="891540" y="1376680"/>
                      <a:pt x="820420" y="1346200"/>
                      <a:pt x="861060" y="1386840"/>
                    </a:cubicBezTo>
                    <a:cubicBezTo>
                      <a:pt x="866740" y="1392520"/>
                      <a:pt x="876300" y="1391920"/>
                      <a:pt x="883920" y="1394460"/>
                    </a:cubicBezTo>
                    <a:cubicBezTo>
                      <a:pt x="904240" y="1391920"/>
                      <a:pt x="925867" y="1394445"/>
                      <a:pt x="944880" y="1386840"/>
                    </a:cubicBezTo>
                    <a:cubicBezTo>
                      <a:pt x="963773" y="1379283"/>
                      <a:pt x="957928" y="1353385"/>
                      <a:pt x="967740" y="1341120"/>
                    </a:cubicBezTo>
                    <a:cubicBezTo>
                      <a:pt x="973461" y="1333969"/>
                      <a:pt x="982980" y="1330960"/>
                      <a:pt x="990600" y="1325880"/>
                    </a:cubicBezTo>
                    <a:cubicBezTo>
                      <a:pt x="998220" y="1328420"/>
                      <a:pt x="1007780" y="1339180"/>
                      <a:pt x="1013460" y="1333500"/>
                    </a:cubicBezTo>
                    <a:cubicBezTo>
                      <a:pt x="1024819" y="1322141"/>
                      <a:pt x="1015334" y="1296691"/>
                      <a:pt x="1028700" y="1287780"/>
                    </a:cubicBezTo>
                    <a:lnTo>
                      <a:pt x="1051560" y="1272540"/>
                    </a:lnTo>
                    <a:cubicBezTo>
                      <a:pt x="1056640" y="1264920"/>
                      <a:pt x="1060324" y="1256156"/>
                      <a:pt x="1066800" y="1249680"/>
                    </a:cubicBezTo>
                    <a:cubicBezTo>
                      <a:pt x="1093049" y="1223431"/>
                      <a:pt x="1120112" y="1231056"/>
                      <a:pt x="1158240" y="1226820"/>
                    </a:cubicBezTo>
                    <a:cubicBezTo>
                      <a:pt x="1178560" y="1229360"/>
                      <a:pt x="1199443" y="1229052"/>
                      <a:pt x="1219200" y="1234440"/>
                    </a:cubicBezTo>
                    <a:cubicBezTo>
                      <a:pt x="1259052" y="1245309"/>
                      <a:pt x="1236749" y="1286857"/>
                      <a:pt x="1249680" y="1196340"/>
                    </a:cubicBezTo>
                    <a:cubicBezTo>
                      <a:pt x="1245760" y="1145385"/>
                      <a:pt x="1233726" y="1057691"/>
                      <a:pt x="1249680" y="1005840"/>
                    </a:cubicBezTo>
                    <a:cubicBezTo>
                      <a:pt x="1252042" y="998163"/>
                      <a:pt x="1264699" y="999962"/>
                      <a:pt x="1272540" y="998220"/>
                    </a:cubicBezTo>
                    <a:cubicBezTo>
                      <a:pt x="1287622" y="994868"/>
                      <a:pt x="1303178" y="993952"/>
                      <a:pt x="1318260" y="990600"/>
                    </a:cubicBezTo>
                    <a:cubicBezTo>
                      <a:pt x="1326101" y="988858"/>
                      <a:pt x="1333217" y="984417"/>
                      <a:pt x="1341120" y="982980"/>
                    </a:cubicBezTo>
                    <a:cubicBezTo>
                      <a:pt x="1361268" y="979317"/>
                      <a:pt x="1381760" y="977900"/>
                      <a:pt x="1402080" y="975360"/>
                    </a:cubicBezTo>
                    <a:lnTo>
                      <a:pt x="1539240" y="929640"/>
                    </a:lnTo>
                    <a:lnTo>
                      <a:pt x="1562100" y="922020"/>
                    </a:lnTo>
                    <a:cubicBezTo>
                      <a:pt x="1569720" y="919480"/>
                      <a:pt x="1578277" y="918855"/>
                      <a:pt x="1584960" y="914400"/>
                    </a:cubicBezTo>
                    <a:cubicBezTo>
                      <a:pt x="1621186" y="890249"/>
                      <a:pt x="1599132" y="902056"/>
                      <a:pt x="1653540" y="883920"/>
                    </a:cubicBezTo>
                    <a:lnTo>
                      <a:pt x="1676400" y="876300"/>
                    </a:lnTo>
                    <a:cubicBezTo>
                      <a:pt x="1676868" y="876378"/>
                      <a:pt x="1735107" y="883642"/>
                      <a:pt x="1744980" y="891540"/>
                    </a:cubicBezTo>
                    <a:cubicBezTo>
                      <a:pt x="1752131" y="897261"/>
                      <a:pt x="1753744" y="907924"/>
                      <a:pt x="1760220" y="914400"/>
                    </a:cubicBezTo>
                    <a:cubicBezTo>
                      <a:pt x="1774992" y="929172"/>
                      <a:pt x="1787347" y="931062"/>
                      <a:pt x="1805940" y="937260"/>
                    </a:cubicBezTo>
                    <a:cubicBezTo>
                      <a:pt x="1813560" y="934720"/>
                      <a:pt x="1823782" y="935912"/>
                      <a:pt x="1828800" y="929640"/>
                    </a:cubicBezTo>
                    <a:cubicBezTo>
                      <a:pt x="1835342" y="921462"/>
                      <a:pt x="1831736" y="908527"/>
                      <a:pt x="1836420" y="899160"/>
                    </a:cubicBezTo>
                    <a:cubicBezTo>
                      <a:pt x="1844611" y="882777"/>
                      <a:pt x="1861108" y="870816"/>
                      <a:pt x="1866900" y="853440"/>
                    </a:cubicBezTo>
                    <a:lnTo>
                      <a:pt x="1882140" y="807720"/>
                    </a:lnTo>
                    <a:cubicBezTo>
                      <a:pt x="1874520" y="802640"/>
                      <a:pt x="1862999" y="800849"/>
                      <a:pt x="1859280" y="792480"/>
                    </a:cubicBezTo>
                    <a:cubicBezTo>
                      <a:pt x="1851159" y="774208"/>
                      <a:pt x="1847178" y="722218"/>
                      <a:pt x="1859280" y="701040"/>
                    </a:cubicBezTo>
                    <a:cubicBezTo>
                      <a:pt x="1863824" y="693089"/>
                      <a:pt x="1874520" y="690880"/>
                      <a:pt x="1882140" y="685800"/>
                    </a:cubicBezTo>
                    <a:cubicBezTo>
                      <a:pt x="1887220" y="678180"/>
                      <a:pt x="1890229" y="668661"/>
                      <a:pt x="1897380" y="662940"/>
                    </a:cubicBezTo>
                    <a:cubicBezTo>
                      <a:pt x="1903652" y="657922"/>
                      <a:pt x="1913056" y="658912"/>
                      <a:pt x="1920240" y="655320"/>
                    </a:cubicBezTo>
                    <a:cubicBezTo>
                      <a:pt x="1928431" y="651224"/>
                      <a:pt x="1935480" y="645160"/>
                      <a:pt x="1943100" y="640080"/>
                    </a:cubicBezTo>
                    <a:cubicBezTo>
                      <a:pt x="1972100" y="643302"/>
                      <a:pt x="2011926" y="637095"/>
                      <a:pt x="2034540" y="662940"/>
                    </a:cubicBezTo>
                    <a:cubicBezTo>
                      <a:pt x="2046601" y="676724"/>
                      <a:pt x="2059228" y="691284"/>
                      <a:pt x="2065020" y="708660"/>
                    </a:cubicBezTo>
                    <a:cubicBezTo>
                      <a:pt x="2070100" y="723900"/>
                      <a:pt x="2065020" y="749300"/>
                      <a:pt x="2080260" y="754380"/>
                    </a:cubicBezTo>
                    <a:cubicBezTo>
                      <a:pt x="2134668" y="772516"/>
                      <a:pt x="2112614" y="760709"/>
                      <a:pt x="2148840" y="784860"/>
                    </a:cubicBezTo>
                    <a:cubicBezTo>
                      <a:pt x="2153920" y="792480"/>
                      <a:pt x="2156929" y="801999"/>
                      <a:pt x="2164080" y="807720"/>
                    </a:cubicBezTo>
                    <a:cubicBezTo>
                      <a:pt x="2169202" y="811817"/>
                      <a:pt x="2215230" y="822303"/>
                      <a:pt x="2217420" y="822960"/>
                    </a:cubicBezTo>
                    <a:cubicBezTo>
                      <a:pt x="2232807" y="827576"/>
                      <a:pt x="2263140" y="838200"/>
                      <a:pt x="2263140" y="838200"/>
                    </a:cubicBezTo>
                    <a:cubicBezTo>
                      <a:pt x="2265680" y="830580"/>
                      <a:pt x="2271647" y="823323"/>
                      <a:pt x="2270760" y="815340"/>
                    </a:cubicBezTo>
                    <a:cubicBezTo>
                      <a:pt x="2268986" y="799374"/>
                      <a:pt x="2255520" y="769620"/>
                      <a:pt x="2255520" y="769620"/>
                    </a:cubicBezTo>
                    <a:cubicBezTo>
                      <a:pt x="2260600" y="762000"/>
                      <a:pt x="2269465" y="755826"/>
                      <a:pt x="2270760" y="746760"/>
                    </a:cubicBezTo>
                    <a:cubicBezTo>
                      <a:pt x="2273775" y="725654"/>
                      <a:pt x="2260611" y="706123"/>
                      <a:pt x="2240280" y="701040"/>
                    </a:cubicBezTo>
                    <a:cubicBezTo>
                      <a:pt x="2217966" y="695462"/>
                      <a:pt x="2194560" y="695960"/>
                      <a:pt x="2171700" y="693420"/>
                    </a:cubicBezTo>
                    <a:cubicBezTo>
                      <a:pt x="2118360" y="657860"/>
                      <a:pt x="2136140" y="678180"/>
                      <a:pt x="2110740" y="640080"/>
                    </a:cubicBezTo>
                    <a:cubicBezTo>
                      <a:pt x="2115820" y="632460"/>
                      <a:pt x="2133600" y="599440"/>
                      <a:pt x="2148840" y="601980"/>
                    </a:cubicBezTo>
                    <a:cubicBezTo>
                      <a:pt x="2159470" y="603752"/>
                      <a:pt x="2164080" y="617220"/>
                      <a:pt x="2171700" y="624840"/>
                    </a:cubicBezTo>
                    <a:cubicBezTo>
                      <a:pt x="2181860" y="622300"/>
                      <a:pt x="2194002" y="623762"/>
                      <a:pt x="2202180" y="617220"/>
                    </a:cubicBezTo>
                    <a:cubicBezTo>
                      <a:pt x="2208452" y="612202"/>
                      <a:pt x="2207593" y="602083"/>
                      <a:pt x="2209800" y="594360"/>
                    </a:cubicBezTo>
                    <a:cubicBezTo>
                      <a:pt x="2212677" y="584290"/>
                      <a:pt x="2210878" y="572058"/>
                      <a:pt x="2217420" y="563880"/>
                    </a:cubicBezTo>
                    <a:cubicBezTo>
                      <a:pt x="2222438" y="557608"/>
                      <a:pt x="2232660" y="558800"/>
                      <a:pt x="2240280" y="556260"/>
                    </a:cubicBezTo>
                    <a:cubicBezTo>
                      <a:pt x="2260600" y="558800"/>
                      <a:pt x="2284201" y="552521"/>
                      <a:pt x="2301240" y="563880"/>
                    </a:cubicBezTo>
                    <a:cubicBezTo>
                      <a:pt x="2312016" y="571064"/>
                      <a:pt x="2300569" y="592030"/>
                      <a:pt x="2308860" y="601980"/>
                    </a:cubicBezTo>
                    <a:cubicBezTo>
                      <a:pt x="2315564" y="610025"/>
                      <a:pt x="2329180" y="607060"/>
                      <a:pt x="2339340" y="609600"/>
                    </a:cubicBezTo>
                    <a:cubicBezTo>
                      <a:pt x="2391622" y="592173"/>
                      <a:pt x="2373924" y="589671"/>
                      <a:pt x="2423160" y="601980"/>
                    </a:cubicBezTo>
                    <a:cubicBezTo>
                      <a:pt x="2430952" y="603928"/>
                      <a:pt x="2438400" y="607060"/>
                      <a:pt x="2446020" y="609600"/>
                    </a:cubicBezTo>
                    <a:cubicBezTo>
                      <a:pt x="2451100" y="601980"/>
                      <a:pt x="2458364" y="595428"/>
                      <a:pt x="2461260" y="586740"/>
                    </a:cubicBezTo>
                    <a:cubicBezTo>
                      <a:pt x="2466146" y="572083"/>
                      <a:pt x="2461215" y="554435"/>
                      <a:pt x="2468880" y="541020"/>
                    </a:cubicBezTo>
                    <a:cubicBezTo>
                      <a:pt x="2472865" y="534046"/>
                      <a:pt x="2484120" y="535940"/>
                      <a:pt x="2491740" y="533400"/>
                    </a:cubicBezTo>
                    <a:cubicBezTo>
                      <a:pt x="2494280" y="525780"/>
                      <a:pt x="2493680" y="516220"/>
                      <a:pt x="2499360" y="510540"/>
                    </a:cubicBezTo>
                    <a:cubicBezTo>
                      <a:pt x="2505040" y="504860"/>
                      <a:pt x="2514379" y="504662"/>
                      <a:pt x="2522220" y="502920"/>
                    </a:cubicBezTo>
                    <a:cubicBezTo>
                      <a:pt x="2537302" y="499568"/>
                      <a:pt x="2552858" y="498652"/>
                      <a:pt x="2567940" y="495300"/>
                    </a:cubicBezTo>
                    <a:cubicBezTo>
                      <a:pt x="2575781" y="493558"/>
                      <a:pt x="2582849" y="488816"/>
                      <a:pt x="2590800" y="487680"/>
                    </a:cubicBezTo>
                    <a:cubicBezTo>
                      <a:pt x="2618573" y="483712"/>
                      <a:pt x="2646680" y="482600"/>
                      <a:pt x="2674620" y="480060"/>
                    </a:cubicBezTo>
                    <a:cubicBezTo>
                      <a:pt x="2679700" y="472440"/>
                      <a:pt x="2687228" y="465972"/>
                      <a:pt x="2689860" y="457200"/>
                    </a:cubicBezTo>
                    <a:cubicBezTo>
                      <a:pt x="2695021" y="439997"/>
                      <a:pt x="2684056" y="415792"/>
                      <a:pt x="2697480" y="403860"/>
                    </a:cubicBezTo>
                    <a:cubicBezTo>
                      <a:pt x="2712786" y="390255"/>
                      <a:pt x="2738120" y="398780"/>
                      <a:pt x="2758440" y="396240"/>
                    </a:cubicBezTo>
                    <a:cubicBezTo>
                      <a:pt x="2766060" y="391160"/>
                      <a:pt x="2774824" y="387476"/>
                      <a:pt x="2781300" y="381000"/>
                    </a:cubicBezTo>
                    <a:cubicBezTo>
                      <a:pt x="2787776" y="374524"/>
                      <a:pt x="2790677" y="365175"/>
                      <a:pt x="2796540" y="358140"/>
                    </a:cubicBezTo>
                    <a:cubicBezTo>
                      <a:pt x="2803439" y="349861"/>
                      <a:pt x="2811780" y="342900"/>
                      <a:pt x="2819400" y="335280"/>
                    </a:cubicBezTo>
                    <a:cubicBezTo>
                      <a:pt x="2821940" y="342900"/>
                      <a:pt x="2821340" y="352460"/>
                      <a:pt x="2827020" y="358140"/>
                    </a:cubicBezTo>
                    <a:cubicBezTo>
                      <a:pt x="2842260" y="373380"/>
                      <a:pt x="2857500" y="363220"/>
                      <a:pt x="2872740" y="358140"/>
                    </a:cubicBezTo>
                    <a:cubicBezTo>
                      <a:pt x="2887575" y="313636"/>
                      <a:pt x="2868753" y="354507"/>
                      <a:pt x="2903220" y="320040"/>
                    </a:cubicBezTo>
                    <a:cubicBezTo>
                      <a:pt x="2954020" y="269240"/>
                      <a:pt x="2880360" y="322580"/>
                      <a:pt x="2941320" y="281940"/>
                    </a:cubicBezTo>
                    <a:cubicBezTo>
                      <a:pt x="2951480" y="284480"/>
                      <a:pt x="2961769" y="286551"/>
                      <a:pt x="2971800" y="289560"/>
                    </a:cubicBezTo>
                    <a:cubicBezTo>
                      <a:pt x="2987187" y="294176"/>
                      <a:pt x="3017520" y="304800"/>
                      <a:pt x="3017520" y="304800"/>
                    </a:cubicBezTo>
                    <a:cubicBezTo>
                      <a:pt x="3019181" y="291515"/>
                      <a:pt x="3021392" y="241442"/>
                      <a:pt x="3032760" y="220980"/>
                    </a:cubicBezTo>
                    <a:cubicBezTo>
                      <a:pt x="3041655" y="204969"/>
                      <a:pt x="3063240" y="175260"/>
                      <a:pt x="3063240" y="175260"/>
                    </a:cubicBezTo>
                    <a:cubicBezTo>
                      <a:pt x="3068692" y="148000"/>
                      <a:pt x="3066479" y="133921"/>
                      <a:pt x="3086100" y="114300"/>
                    </a:cubicBezTo>
                    <a:cubicBezTo>
                      <a:pt x="3092576" y="107824"/>
                      <a:pt x="3101340" y="104140"/>
                      <a:pt x="3108960" y="99060"/>
                    </a:cubicBezTo>
                    <a:cubicBezTo>
                      <a:pt x="3119120" y="83820"/>
                      <a:pt x="3124200" y="63500"/>
                      <a:pt x="3139440" y="53340"/>
                    </a:cubicBezTo>
                    <a:lnTo>
                      <a:pt x="3185160" y="22860"/>
                    </a:lnTo>
                    <a:lnTo>
                      <a:pt x="3192780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75" name="Group 53">
              <a:extLst>
                <a:ext uri="{FF2B5EF4-FFF2-40B4-BE49-F238E27FC236}">
                  <a16:creationId xmlns:a16="http://schemas.microsoft.com/office/drawing/2014/main" id="{C4FF7F31-AA6E-4FFA-9193-760BA568AB16}"/>
                </a:ext>
              </a:extLst>
            </p:cNvPr>
            <p:cNvGrpSpPr/>
            <p:nvPr/>
          </p:nvGrpSpPr>
          <p:grpSpPr>
            <a:xfrm>
              <a:off x="3943350" y="4275113"/>
              <a:ext cx="898526" cy="800098"/>
              <a:chOff x="7870031" y="3902872"/>
              <a:chExt cx="883446" cy="770923"/>
            </a:xfrm>
            <a:grpFill/>
          </p:grpSpPr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5173609C-B4CB-401A-A73A-8EA79361631B}"/>
                  </a:ext>
                </a:extLst>
              </p:cNvPr>
              <p:cNvSpPr/>
              <p:nvPr/>
            </p:nvSpPr>
            <p:spPr bwMode="auto">
              <a:xfrm>
                <a:off x="7889083" y="4193383"/>
                <a:ext cx="864394" cy="480412"/>
              </a:xfrm>
              <a:custGeom>
                <a:avLst/>
                <a:gdLst>
                  <a:gd name="connsiteX0" fmla="*/ 0 w 3192780"/>
                  <a:gd name="connsiteY0" fmla="*/ 1455420 h 1531620"/>
                  <a:gd name="connsiteX1" fmla="*/ 60960 w 3192780"/>
                  <a:gd name="connsiteY1" fmla="*/ 1478280 h 1531620"/>
                  <a:gd name="connsiteX2" fmla="*/ 91440 w 3192780"/>
                  <a:gd name="connsiteY2" fmla="*/ 1485900 h 1531620"/>
                  <a:gd name="connsiteX3" fmla="*/ 114300 w 3192780"/>
                  <a:gd name="connsiteY3" fmla="*/ 1501140 h 1531620"/>
                  <a:gd name="connsiteX4" fmla="*/ 160020 w 3192780"/>
                  <a:gd name="connsiteY4" fmla="*/ 1516380 h 1531620"/>
                  <a:gd name="connsiteX5" fmla="*/ 251460 w 3192780"/>
                  <a:gd name="connsiteY5" fmla="*/ 1501140 h 1531620"/>
                  <a:gd name="connsiteX6" fmla="*/ 274320 w 3192780"/>
                  <a:gd name="connsiteY6" fmla="*/ 1485900 h 1531620"/>
                  <a:gd name="connsiteX7" fmla="*/ 335280 w 3192780"/>
                  <a:gd name="connsiteY7" fmla="*/ 1501140 h 1531620"/>
                  <a:gd name="connsiteX8" fmla="*/ 358140 w 3192780"/>
                  <a:gd name="connsiteY8" fmla="*/ 1516380 h 1531620"/>
                  <a:gd name="connsiteX9" fmla="*/ 373380 w 3192780"/>
                  <a:gd name="connsiteY9" fmla="*/ 1493520 h 1531620"/>
                  <a:gd name="connsiteX10" fmla="*/ 411480 w 3192780"/>
                  <a:gd name="connsiteY10" fmla="*/ 1524000 h 1531620"/>
                  <a:gd name="connsiteX11" fmla="*/ 434340 w 3192780"/>
                  <a:gd name="connsiteY11" fmla="*/ 1531620 h 1531620"/>
                  <a:gd name="connsiteX12" fmla="*/ 449580 w 3192780"/>
                  <a:gd name="connsiteY12" fmla="*/ 1508760 h 1531620"/>
                  <a:gd name="connsiteX13" fmla="*/ 518160 w 3192780"/>
                  <a:gd name="connsiteY13" fmla="*/ 1470660 h 1531620"/>
                  <a:gd name="connsiteX14" fmla="*/ 541020 w 3192780"/>
                  <a:gd name="connsiteY14" fmla="*/ 1455420 h 1531620"/>
                  <a:gd name="connsiteX15" fmla="*/ 548640 w 3192780"/>
                  <a:gd name="connsiteY15" fmla="*/ 1417320 h 1531620"/>
                  <a:gd name="connsiteX16" fmla="*/ 594360 w 3192780"/>
                  <a:gd name="connsiteY16" fmla="*/ 1394460 h 1531620"/>
                  <a:gd name="connsiteX17" fmla="*/ 701040 w 3192780"/>
                  <a:gd name="connsiteY17" fmla="*/ 1363980 h 1531620"/>
                  <a:gd name="connsiteX18" fmla="*/ 746760 w 3192780"/>
                  <a:gd name="connsiteY18" fmla="*/ 1348740 h 1531620"/>
                  <a:gd name="connsiteX19" fmla="*/ 762000 w 3192780"/>
                  <a:gd name="connsiteY19" fmla="*/ 1371600 h 1531620"/>
                  <a:gd name="connsiteX20" fmla="*/ 830580 w 3192780"/>
                  <a:gd name="connsiteY20" fmla="*/ 1356360 h 1531620"/>
                  <a:gd name="connsiteX21" fmla="*/ 861060 w 3192780"/>
                  <a:gd name="connsiteY21" fmla="*/ 1386840 h 1531620"/>
                  <a:gd name="connsiteX22" fmla="*/ 883920 w 3192780"/>
                  <a:gd name="connsiteY22" fmla="*/ 1394460 h 1531620"/>
                  <a:gd name="connsiteX23" fmla="*/ 944880 w 3192780"/>
                  <a:gd name="connsiteY23" fmla="*/ 1386840 h 1531620"/>
                  <a:gd name="connsiteX24" fmla="*/ 967740 w 3192780"/>
                  <a:gd name="connsiteY24" fmla="*/ 1341120 h 1531620"/>
                  <a:gd name="connsiteX25" fmla="*/ 990600 w 3192780"/>
                  <a:gd name="connsiteY25" fmla="*/ 1325880 h 1531620"/>
                  <a:gd name="connsiteX26" fmla="*/ 1013460 w 3192780"/>
                  <a:gd name="connsiteY26" fmla="*/ 1333500 h 1531620"/>
                  <a:gd name="connsiteX27" fmla="*/ 1028700 w 3192780"/>
                  <a:gd name="connsiteY27" fmla="*/ 1287780 h 1531620"/>
                  <a:gd name="connsiteX28" fmla="*/ 1051560 w 3192780"/>
                  <a:gd name="connsiteY28" fmla="*/ 1272540 h 1531620"/>
                  <a:gd name="connsiteX29" fmla="*/ 1066800 w 3192780"/>
                  <a:gd name="connsiteY29" fmla="*/ 1249680 h 1531620"/>
                  <a:gd name="connsiteX30" fmla="*/ 1158240 w 3192780"/>
                  <a:gd name="connsiteY30" fmla="*/ 1226820 h 1531620"/>
                  <a:gd name="connsiteX31" fmla="*/ 1219200 w 3192780"/>
                  <a:gd name="connsiteY31" fmla="*/ 1234440 h 1531620"/>
                  <a:gd name="connsiteX32" fmla="*/ 1249680 w 3192780"/>
                  <a:gd name="connsiteY32" fmla="*/ 1196340 h 1531620"/>
                  <a:gd name="connsiteX33" fmla="*/ 1249680 w 3192780"/>
                  <a:gd name="connsiteY33" fmla="*/ 1005840 h 1531620"/>
                  <a:gd name="connsiteX34" fmla="*/ 1272540 w 3192780"/>
                  <a:gd name="connsiteY34" fmla="*/ 998220 h 1531620"/>
                  <a:gd name="connsiteX35" fmla="*/ 1318260 w 3192780"/>
                  <a:gd name="connsiteY35" fmla="*/ 990600 h 1531620"/>
                  <a:gd name="connsiteX36" fmla="*/ 1341120 w 3192780"/>
                  <a:gd name="connsiteY36" fmla="*/ 982980 h 1531620"/>
                  <a:gd name="connsiteX37" fmla="*/ 1402080 w 3192780"/>
                  <a:gd name="connsiteY37" fmla="*/ 975360 h 1531620"/>
                  <a:gd name="connsiteX38" fmla="*/ 1539240 w 3192780"/>
                  <a:gd name="connsiteY38" fmla="*/ 929640 h 1531620"/>
                  <a:gd name="connsiteX39" fmla="*/ 1562100 w 3192780"/>
                  <a:gd name="connsiteY39" fmla="*/ 922020 h 1531620"/>
                  <a:gd name="connsiteX40" fmla="*/ 1584960 w 3192780"/>
                  <a:gd name="connsiteY40" fmla="*/ 914400 h 1531620"/>
                  <a:gd name="connsiteX41" fmla="*/ 1653540 w 3192780"/>
                  <a:gd name="connsiteY41" fmla="*/ 883920 h 1531620"/>
                  <a:gd name="connsiteX42" fmla="*/ 1676400 w 3192780"/>
                  <a:gd name="connsiteY42" fmla="*/ 876300 h 1531620"/>
                  <a:gd name="connsiteX43" fmla="*/ 1744980 w 3192780"/>
                  <a:gd name="connsiteY43" fmla="*/ 891540 h 1531620"/>
                  <a:gd name="connsiteX44" fmla="*/ 1760220 w 3192780"/>
                  <a:gd name="connsiteY44" fmla="*/ 914400 h 1531620"/>
                  <a:gd name="connsiteX45" fmla="*/ 1805940 w 3192780"/>
                  <a:gd name="connsiteY45" fmla="*/ 937260 h 1531620"/>
                  <a:gd name="connsiteX46" fmla="*/ 1828800 w 3192780"/>
                  <a:gd name="connsiteY46" fmla="*/ 929640 h 1531620"/>
                  <a:gd name="connsiteX47" fmla="*/ 1836420 w 3192780"/>
                  <a:gd name="connsiteY47" fmla="*/ 899160 h 1531620"/>
                  <a:gd name="connsiteX48" fmla="*/ 1866900 w 3192780"/>
                  <a:gd name="connsiteY48" fmla="*/ 853440 h 1531620"/>
                  <a:gd name="connsiteX49" fmla="*/ 1882140 w 3192780"/>
                  <a:gd name="connsiteY49" fmla="*/ 807720 h 1531620"/>
                  <a:gd name="connsiteX50" fmla="*/ 1859280 w 3192780"/>
                  <a:gd name="connsiteY50" fmla="*/ 792480 h 1531620"/>
                  <a:gd name="connsiteX51" fmla="*/ 1859280 w 3192780"/>
                  <a:gd name="connsiteY51" fmla="*/ 701040 h 1531620"/>
                  <a:gd name="connsiteX52" fmla="*/ 1882140 w 3192780"/>
                  <a:gd name="connsiteY52" fmla="*/ 685800 h 1531620"/>
                  <a:gd name="connsiteX53" fmla="*/ 1897380 w 3192780"/>
                  <a:gd name="connsiteY53" fmla="*/ 662940 h 1531620"/>
                  <a:gd name="connsiteX54" fmla="*/ 1920240 w 3192780"/>
                  <a:gd name="connsiteY54" fmla="*/ 655320 h 1531620"/>
                  <a:gd name="connsiteX55" fmla="*/ 1943100 w 3192780"/>
                  <a:gd name="connsiteY55" fmla="*/ 640080 h 1531620"/>
                  <a:gd name="connsiteX56" fmla="*/ 2034540 w 3192780"/>
                  <a:gd name="connsiteY56" fmla="*/ 662940 h 1531620"/>
                  <a:gd name="connsiteX57" fmla="*/ 2065020 w 3192780"/>
                  <a:gd name="connsiteY57" fmla="*/ 708660 h 1531620"/>
                  <a:gd name="connsiteX58" fmla="*/ 2080260 w 3192780"/>
                  <a:gd name="connsiteY58" fmla="*/ 754380 h 1531620"/>
                  <a:gd name="connsiteX59" fmla="*/ 2148840 w 3192780"/>
                  <a:gd name="connsiteY59" fmla="*/ 784860 h 1531620"/>
                  <a:gd name="connsiteX60" fmla="*/ 2164080 w 3192780"/>
                  <a:gd name="connsiteY60" fmla="*/ 807720 h 1531620"/>
                  <a:gd name="connsiteX61" fmla="*/ 2217420 w 3192780"/>
                  <a:gd name="connsiteY61" fmla="*/ 822960 h 1531620"/>
                  <a:gd name="connsiteX62" fmla="*/ 2263140 w 3192780"/>
                  <a:gd name="connsiteY62" fmla="*/ 838200 h 1531620"/>
                  <a:gd name="connsiteX63" fmla="*/ 2270760 w 3192780"/>
                  <a:gd name="connsiteY63" fmla="*/ 815340 h 1531620"/>
                  <a:gd name="connsiteX64" fmla="*/ 2255520 w 3192780"/>
                  <a:gd name="connsiteY64" fmla="*/ 769620 h 1531620"/>
                  <a:gd name="connsiteX65" fmla="*/ 2270760 w 3192780"/>
                  <a:gd name="connsiteY65" fmla="*/ 746760 h 1531620"/>
                  <a:gd name="connsiteX66" fmla="*/ 2240280 w 3192780"/>
                  <a:gd name="connsiteY66" fmla="*/ 701040 h 1531620"/>
                  <a:gd name="connsiteX67" fmla="*/ 2171700 w 3192780"/>
                  <a:gd name="connsiteY67" fmla="*/ 693420 h 1531620"/>
                  <a:gd name="connsiteX68" fmla="*/ 2110740 w 3192780"/>
                  <a:gd name="connsiteY68" fmla="*/ 640080 h 1531620"/>
                  <a:gd name="connsiteX69" fmla="*/ 2148840 w 3192780"/>
                  <a:gd name="connsiteY69" fmla="*/ 601980 h 1531620"/>
                  <a:gd name="connsiteX70" fmla="*/ 2171700 w 3192780"/>
                  <a:gd name="connsiteY70" fmla="*/ 624840 h 1531620"/>
                  <a:gd name="connsiteX71" fmla="*/ 2202180 w 3192780"/>
                  <a:gd name="connsiteY71" fmla="*/ 617220 h 1531620"/>
                  <a:gd name="connsiteX72" fmla="*/ 2209800 w 3192780"/>
                  <a:gd name="connsiteY72" fmla="*/ 594360 h 1531620"/>
                  <a:gd name="connsiteX73" fmla="*/ 2217420 w 3192780"/>
                  <a:gd name="connsiteY73" fmla="*/ 563880 h 1531620"/>
                  <a:gd name="connsiteX74" fmla="*/ 2240280 w 3192780"/>
                  <a:gd name="connsiteY74" fmla="*/ 556260 h 1531620"/>
                  <a:gd name="connsiteX75" fmla="*/ 2301240 w 3192780"/>
                  <a:gd name="connsiteY75" fmla="*/ 563880 h 1531620"/>
                  <a:gd name="connsiteX76" fmla="*/ 2308860 w 3192780"/>
                  <a:gd name="connsiteY76" fmla="*/ 601980 h 1531620"/>
                  <a:gd name="connsiteX77" fmla="*/ 2339340 w 3192780"/>
                  <a:gd name="connsiteY77" fmla="*/ 609600 h 1531620"/>
                  <a:gd name="connsiteX78" fmla="*/ 2423160 w 3192780"/>
                  <a:gd name="connsiteY78" fmla="*/ 601980 h 1531620"/>
                  <a:gd name="connsiteX79" fmla="*/ 2446020 w 3192780"/>
                  <a:gd name="connsiteY79" fmla="*/ 609600 h 1531620"/>
                  <a:gd name="connsiteX80" fmla="*/ 2461260 w 3192780"/>
                  <a:gd name="connsiteY80" fmla="*/ 586740 h 1531620"/>
                  <a:gd name="connsiteX81" fmla="*/ 2468880 w 3192780"/>
                  <a:gd name="connsiteY81" fmla="*/ 541020 h 1531620"/>
                  <a:gd name="connsiteX82" fmla="*/ 2491740 w 3192780"/>
                  <a:gd name="connsiteY82" fmla="*/ 533400 h 1531620"/>
                  <a:gd name="connsiteX83" fmla="*/ 2499360 w 3192780"/>
                  <a:gd name="connsiteY83" fmla="*/ 510540 h 1531620"/>
                  <a:gd name="connsiteX84" fmla="*/ 2522220 w 3192780"/>
                  <a:gd name="connsiteY84" fmla="*/ 502920 h 1531620"/>
                  <a:gd name="connsiteX85" fmla="*/ 2567940 w 3192780"/>
                  <a:gd name="connsiteY85" fmla="*/ 495300 h 1531620"/>
                  <a:gd name="connsiteX86" fmla="*/ 2590800 w 3192780"/>
                  <a:gd name="connsiteY86" fmla="*/ 487680 h 1531620"/>
                  <a:gd name="connsiteX87" fmla="*/ 2674620 w 3192780"/>
                  <a:gd name="connsiteY87" fmla="*/ 480060 h 1531620"/>
                  <a:gd name="connsiteX88" fmla="*/ 2689860 w 3192780"/>
                  <a:gd name="connsiteY88" fmla="*/ 457200 h 1531620"/>
                  <a:gd name="connsiteX89" fmla="*/ 2697480 w 3192780"/>
                  <a:gd name="connsiteY89" fmla="*/ 403860 h 1531620"/>
                  <a:gd name="connsiteX90" fmla="*/ 2758440 w 3192780"/>
                  <a:gd name="connsiteY90" fmla="*/ 396240 h 1531620"/>
                  <a:gd name="connsiteX91" fmla="*/ 2781300 w 3192780"/>
                  <a:gd name="connsiteY91" fmla="*/ 381000 h 1531620"/>
                  <a:gd name="connsiteX92" fmla="*/ 2796540 w 3192780"/>
                  <a:gd name="connsiteY92" fmla="*/ 358140 h 1531620"/>
                  <a:gd name="connsiteX93" fmla="*/ 2819400 w 3192780"/>
                  <a:gd name="connsiteY93" fmla="*/ 335280 h 1531620"/>
                  <a:gd name="connsiteX94" fmla="*/ 2827020 w 3192780"/>
                  <a:gd name="connsiteY94" fmla="*/ 358140 h 1531620"/>
                  <a:gd name="connsiteX95" fmla="*/ 2872740 w 3192780"/>
                  <a:gd name="connsiteY95" fmla="*/ 358140 h 1531620"/>
                  <a:gd name="connsiteX96" fmla="*/ 2903220 w 3192780"/>
                  <a:gd name="connsiteY96" fmla="*/ 320040 h 1531620"/>
                  <a:gd name="connsiteX97" fmla="*/ 2941320 w 3192780"/>
                  <a:gd name="connsiteY97" fmla="*/ 281940 h 1531620"/>
                  <a:gd name="connsiteX98" fmla="*/ 2971800 w 3192780"/>
                  <a:gd name="connsiteY98" fmla="*/ 289560 h 1531620"/>
                  <a:gd name="connsiteX99" fmla="*/ 3017520 w 3192780"/>
                  <a:gd name="connsiteY99" fmla="*/ 304800 h 1531620"/>
                  <a:gd name="connsiteX100" fmla="*/ 3032760 w 3192780"/>
                  <a:gd name="connsiteY100" fmla="*/ 220980 h 1531620"/>
                  <a:gd name="connsiteX101" fmla="*/ 3063240 w 3192780"/>
                  <a:gd name="connsiteY101" fmla="*/ 175260 h 1531620"/>
                  <a:gd name="connsiteX102" fmla="*/ 3086100 w 3192780"/>
                  <a:gd name="connsiteY102" fmla="*/ 114300 h 1531620"/>
                  <a:gd name="connsiteX103" fmla="*/ 3108960 w 3192780"/>
                  <a:gd name="connsiteY103" fmla="*/ 99060 h 1531620"/>
                  <a:gd name="connsiteX104" fmla="*/ 3139440 w 3192780"/>
                  <a:gd name="connsiteY104" fmla="*/ 53340 h 1531620"/>
                  <a:gd name="connsiteX105" fmla="*/ 3185160 w 3192780"/>
                  <a:gd name="connsiteY105" fmla="*/ 22860 h 1531620"/>
                  <a:gd name="connsiteX106" fmla="*/ 3192780 w 3192780"/>
                  <a:gd name="connsiteY106" fmla="*/ 0 h 153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192780" h="1531620">
                    <a:moveTo>
                      <a:pt x="0" y="1455420"/>
                    </a:moveTo>
                    <a:cubicBezTo>
                      <a:pt x="20130" y="1463472"/>
                      <a:pt x="40055" y="1472307"/>
                      <a:pt x="60960" y="1478280"/>
                    </a:cubicBezTo>
                    <a:cubicBezTo>
                      <a:pt x="71030" y="1481157"/>
                      <a:pt x="81280" y="1483360"/>
                      <a:pt x="91440" y="1485900"/>
                    </a:cubicBezTo>
                    <a:cubicBezTo>
                      <a:pt x="99060" y="1490980"/>
                      <a:pt x="105931" y="1497421"/>
                      <a:pt x="114300" y="1501140"/>
                    </a:cubicBezTo>
                    <a:cubicBezTo>
                      <a:pt x="128980" y="1507664"/>
                      <a:pt x="160020" y="1516380"/>
                      <a:pt x="160020" y="1516380"/>
                    </a:cubicBezTo>
                    <a:cubicBezTo>
                      <a:pt x="181749" y="1513966"/>
                      <a:pt x="225928" y="1513906"/>
                      <a:pt x="251460" y="1501140"/>
                    </a:cubicBezTo>
                    <a:cubicBezTo>
                      <a:pt x="259651" y="1497044"/>
                      <a:pt x="266700" y="1490980"/>
                      <a:pt x="274320" y="1485900"/>
                    </a:cubicBezTo>
                    <a:cubicBezTo>
                      <a:pt x="288811" y="1488798"/>
                      <a:pt x="319659" y="1493330"/>
                      <a:pt x="335280" y="1501140"/>
                    </a:cubicBezTo>
                    <a:cubicBezTo>
                      <a:pt x="343471" y="1505236"/>
                      <a:pt x="350520" y="1511300"/>
                      <a:pt x="358140" y="1516380"/>
                    </a:cubicBezTo>
                    <a:cubicBezTo>
                      <a:pt x="363220" y="1508760"/>
                      <a:pt x="364692" y="1496416"/>
                      <a:pt x="373380" y="1493520"/>
                    </a:cubicBezTo>
                    <a:cubicBezTo>
                      <a:pt x="416288" y="1479217"/>
                      <a:pt x="396993" y="1509513"/>
                      <a:pt x="411480" y="1524000"/>
                    </a:cubicBezTo>
                    <a:cubicBezTo>
                      <a:pt x="417160" y="1529680"/>
                      <a:pt x="426720" y="1529080"/>
                      <a:pt x="434340" y="1531620"/>
                    </a:cubicBezTo>
                    <a:cubicBezTo>
                      <a:pt x="439420" y="1524000"/>
                      <a:pt x="442688" y="1514791"/>
                      <a:pt x="449580" y="1508760"/>
                    </a:cubicBezTo>
                    <a:cubicBezTo>
                      <a:pt x="513649" y="1452699"/>
                      <a:pt x="472808" y="1493336"/>
                      <a:pt x="518160" y="1470660"/>
                    </a:cubicBezTo>
                    <a:cubicBezTo>
                      <a:pt x="526351" y="1466564"/>
                      <a:pt x="533400" y="1460500"/>
                      <a:pt x="541020" y="1455420"/>
                    </a:cubicBezTo>
                    <a:cubicBezTo>
                      <a:pt x="543560" y="1442720"/>
                      <a:pt x="542214" y="1428565"/>
                      <a:pt x="548640" y="1417320"/>
                    </a:cubicBezTo>
                    <a:cubicBezTo>
                      <a:pt x="555591" y="1405155"/>
                      <a:pt x="582626" y="1398371"/>
                      <a:pt x="594360" y="1394460"/>
                    </a:cubicBezTo>
                    <a:cubicBezTo>
                      <a:pt x="628448" y="1343328"/>
                      <a:pt x="594188" y="1381789"/>
                      <a:pt x="701040" y="1363980"/>
                    </a:cubicBezTo>
                    <a:cubicBezTo>
                      <a:pt x="716886" y="1361339"/>
                      <a:pt x="746760" y="1348740"/>
                      <a:pt x="746760" y="1348740"/>
                    </a:cubicBezTo>
                    <a:cubicBezTo>
                      <a:pt x="751840" y="1356360"/>
                      <a:pt x="753115" y="1369379"/>
                      <a:pt x="762000" y="1371600"/>
                    </a:cubicBezTo>
                    <a:cubicBezTo>
                      <a:pt x="777327" y="1375432"/>
                      <a:pt x="812982" y="1362226"/>
                      <a:pt x="830580" y="1356360"/>
                    </a:cubicBezTo>
                    <a:cubicBezTo>
                      <a:pt x="891540" y="1376680"/>
                      <a:pt x="820420" y="1346200"/>
                      <a:pt x="861060" y="1386840"/>
                    </a:cubicBezTo>
                    <a:cubicBezTo>
                      <a:pt x="866740" y="1392520"/>
                      <a:pt x="876300" y="1391920"/>
                      <a:pt x="883920" y="1394460"/>
                    </a:cubicBezTo>
                    <a:cubicBezTo>
                      <a:pt x="904240" y="1391920"/>
                      <a:pt x="925867" y="1394445"/>
                      <a:pt x="944880" y="1386840"/>
                    </a:cubicBezTo>
                    <a:cubicBezTo>
                      <a:pt x="963773" y="1379283"/>
                      <a:pt x="957928" y="1353385"/>
                      <a:pt x="967740" y="1341120"/>
                    </a:cubicBezTo>
                    <a:cubicBezTo>
                      <a:pt x="973461" y="1333969"/>
                      <a:pt x="982980" y="1330960"/>
                      <a:pt x="990600" y="1325880"/>
                    </a:cubicBezTo>
                    <a:cubicBezTo>
                      <a:pt x="998220" y="1328420"/>
                      <a:pt x="1007780" y="1339180"/>
                      <a:pt x="1013460" y="1333500"/>
                    </a:cubicBezTo>
                    <a:cubicBezTo>
                      <a:pt x="1024819" y="1322141"/>
                      <a:pt x="1015334" y="1296691"/>
                      <a:pt x="1028700" y="1287780"/>
                    </a:cubicBezTo>
                    <a:lnTo>
                      <a:pt x="1051560" y="1272540"/>
                    </a:lnTo>
                    <a:cubicBezTo>
                      <a:pt x="1056640" y="1264920"/>
                      <a:pt x="1060324" y="1256156"/>
                      <a:pt x="1066800" y="1249680"/>
                    </a:cubicBezTo>
                    <a:cubicBezTo>
                      <a:pt x="1093049" y="1223431"/>
                      <a:pt x="1120112" y="1231056"/>
                      <a:pt x="1158240" y="1226820"/>
                    </a:cubicBezTo>
                    <a:cubicBezTo>
                      <a:pt x="1178560" y="1229360"/>
                      <a:pt x="1199443" y="1229052"/>
                      <a:pt x="1219200" y="1234440"/>
                    </a:cubicBezTo>
                    <a:cubicBezTo>
                      <a:pt x="1259052" y="1245309"/>
                      <a:pt x="1236749" y="1286857"/>
                      <a:pt x="1249680" y="1196340"/>
                    </a:cubicBezTo>
                    <a:cubicBezTo>
                      <a:pt x="1245760" y="1145385"/>
                      <a:pt x="1233726" y="1057691"/>
                      <a:pt x="1249680" y="1005840"/>
                    </a:cubicBezTo>
                    <a:cubicBezTo>
                      <a:pt x="1252042" y="998163"/>
                      <a:pt x="1264699" y="999962"/>
                      <a:pt x="1272540" y="998220"/>
                    </a:cubicBezTo>
                    <a:cubicBezTo>
                      <a:pt x="1287622" y="994868"/>
                      <a:pt x="1303178" y="993952"/>
                      <a:pt x="1318260" y="990600"/>
                    </a:cubicBezTo>
                    <a:cubicBezTo>
                      <a:pt x="1326101" y="988858"/>
                      <a:pt x="1333217" y="984417"/>
                      <a:pt x="1341120" y="982980"/>
                    </a:cubicBezTo>
                    <a:cubicBezTo>
                      <a:pt x="1361268" y="979317"/>
                      <a:pt x="1381760" y="977900"/>
                      <a:pt x="1402080" y="975360"/>
                    </a:cubicBezTo>
                    <a:lnTo>
                      <a:pt x="1539240" y="929640"/>
                    </a:lnTo>
                    <a:lnTo>
                      <a:pt x="1562100" y="922020"/>
                    </a:lnTo>
                    <a:cubicBezTo>
                      <a:pt x="1569720" y="919480"/>
                      <a:pt x="1578277" y="918855"/>
                      <a:pt x="1584960" y="914400"/>
                    </a:cubicBezTo>
                    <a:cubicBezTo>
                      <a:pt x="1621186" y="890249"/>
                      <a:pt x="1599132" y="902056"/>
                      <a:pt x="1653540" y="883920"/>
                    </a:cubicBezTo>
                    <a:lnTo>
                      <a:pt x="1676400" y="876300"/>
                    </a:lnTo>
                    <a:cubicBezTo>
                      <a:pt x="1676868" y="876378"/>
                      <a:pt x="1735107" y="883642"/>
                      <a:pt x="1744980" y="891540"/>
                    </a:cubicBezTo>
                    <a:cubicBezTo>
                      <a:pt x="1752131" y="897261"/>
                      <a:pt x="1753744" y="907924"/>
                      <a:pt x="1760220" y="914400"/>
                    </a:cubicBezTo>
                    <a:cubicBezTo>
                      <a:pt x="1774992" y="929172"/>
                      <a:pt x="1787347" y="931062"/>
                      <a:pt x="1805940" y="937260"/>
                    </a:cubicBezTo>
                    <a:cubicBezTo>
                      <a:pt x="1813560" y="934720"/>
                      <a:pt x="1823782" y="935912"/>
                      <a:pt x="1828800" y="929640"/>
                    </a:cubicBezTo>
                    <a:cubicBezTo>
                      <a:pt x="1835342" y="921462"/>
                      <a:pt x="1831736" y="908527"/>
                      <a:pt x="1836420" y="899160"/>
                    </a:cubicBezTo>
                    <a:cubicBezTo>
                      <a:pt x="1844611" y="882777"/>
                      <a:pt x="1861108" y="870816"/>
                      <a:pt x="1866900" y="853440"/>
                    </a:cubicBezTo>
                    <a:lnTo>
                      <a:pt x="1882140" y="807720"/>
                    </a:lnTo>
                    <a:cubicBezTo>
                      <a:pt x="1874520" y="802640"/>
                      <a:pt x="1862999" y="800849"/>
                      <a:pt x="1859280" y="792480"/>
                    </a:cubicBezTo>
                    <a:cubicBezTo>
                      <a:pt x="1851159" y="774208"/>
                      <a:pt x="1847178" y="722218"/>
                      <a:pt x="1859280" y="701040"/>
                    </a:cubicBezTo>
                    <a:cubicBezTo>
                      <a:pt x="1863824" y="693089"/>
                      <a:pt x="1874520" y="690880"/>
                      <a:pt x="1882140" y="685800"/>
                    </a:cubicBezTo>
                    <a:cubicBezTo>
                      <a:pt x="1887220" y="678180"/>
                      <a:pt x="1890229" y="668661"/>
                      <a:pt x="1897380" y="662940"/>
                    </a:cubicBezTo>
                    <a:cubicBezTo>
                      <a:pt x="1903652" y="657922"/>
                      <a:pt x="1913056" y="658912"/>
                      <a:pt x="1920240" y="655320"/>
                    </a:cubicBezTo>
                    <a:cubicBezTo>
                      <a:pt x="1928431" y="651224"/>
                      <a:pt x="1935480" y="645160"/>
                      <a:pt x="1943100" y="640080"/>
                    </a:cubicBezTo>
                    <a:cubicBezTo>
                      <a:pt x="1972100" y="643302"/>
                      <a:pt x="2011926" y="637095"/>
                      <a:pt x="2034540" y="662940"/>
                    </a:cubicBezTo>
                    <a:cubicBezTo>
                      <a:pt x="2046601" y="676724"/>
                      <a:pt x="2059228" y="691284"/>
                      <a:pt x="2065020" y="708660"/>
                    </a:cubicBezTo>
                    <a:cubicBezTo>
                      <a:pt x="2070100" y="723900"/>
                      <a:pt x="2065020" y="749300"/>
                      <a:pt x="2080260" y="754380"/>
                    </a:cubicBezTo>
                    <a:cubicBezTo>
                      <a:pt x="2134668" y="772516"/>
                      <a:pt x="2112614" y="760709"/>
                      <a:pt x="2148840" y="784860"/>
                    </a:cubicBezTo>
                    <a:cubicBezTo>
                      <a:pt x="2153920" y="792480"/>
                      <a:pt x="2156929" y="801999"/>
                      <a:pt x="2164080" y="807720"/>
                    </a:cubicBezTo>
                    <a:cubicBezTo>
                      <a:pt x="2169202" y="811817"/>
                      <a:pt x="2215230" y="822303"/>
                      <a:pt x="2217420" y="822960"/>
                    </a:cubicBezTo>
                    <a:cubicBezTo>
                      <a:pt x="2232807" y="827576"/>
                      <a:pt x="2263140" y="838200"/>
                      <a:pt x="2263140" y="838200"/>
                    </a:cubicBezTo>
                    <a:cubicBezTo>
                      <a:pt x="2265680" y="830580"/>
                      <a:pt x="2271647" y="823323"/>
                      <a:pt x="2270760" y="815340"/>
                    </a:cubicBezTo>
                    <a:cubicBezTo>
                      <a:pt x="2268986" y="799374"/>
                      <a:pt x="2255520" y="769620"/>
                      <a:pt x="2255520" y="769620"/>
                    </a:cubicBezTo>
                    <a:cubicBezTo>
                      <a:pt x="2260600" y="762000"/>
                      <a:pt x="2269465" y="755826"/>
                      <a:pt x="2270760" y="746760"/>
                    </a:cubicBezTo>
                    <a:cubicBezTo>
                      <a:pt x="2273775" y="725654"/>
                      <a:pt x="2260611" y="706123"/>
                      <a:pt x="2240280" y="701040"/>
                    </a:cubicBezTo>
                    <a:cubicBezTo>
                      <a:pt x="2217966" y="695462"/>
                      <a:pt x="2194560" y="695960"/>
                      <a:pt x="2171700" y="693420"/>
                    </a:cubicBezTo>
                    <a:cubicBezTo>
                      <a:pt x="2118360" y="657860"/>
                      <a:pt x="2136140" y="678180"/>
                      <a:pt x="2110740" y="640080"/>
                    </a:cubicBezTo>
                    <a:cubicBezTo>
                      <a:pt x="2115820" y="632460"/>
                      <a:pt x="2133600" y="599440"/>
                      <a:pt x="2148840" y="601980"/>
                    </a:cubicBezTo>
                    <a:cubicBezTo>
                      <a:pt x="2159470" y="603752"/>
                      <a:pt x="2164080" y="617220"/>
                      <a:pt x="2171700" y="624840"/>
                    </a:cubicBezTo>
                    <a:cubicBezTo>
                      <a:pt x="2181860" y="622300"/>
                      <a:pt x="2194002" y="623762"/>
                      <a:pt x="2202180" y="617220"/>
                    </a:cubicBezTo>
                    <a:cubicBezTo>
                      <a:pt x="2208452" y="612202"/>
                      <a:pt x="2207593" y="602083"/>
                      <a:pt x="2209800" y="594360"/>
                    </a:cubicBezTo>
                    <a:cubicBezTo>
                      <a:pt x="2212677" y="584290"/>
                      <a:pt x="2210878" y="572058"/>
                      <a:pt x="2217420" y="563880"/>
                    </a:cubicBezTo>
                    <a:cubicBezTo>
                      <a:pt x="2222438" y="557608"/>
                      <a:pt x="2232660" y="558800"/>
                      <a:pt x="2240280" y="556260"/>
                    </a:cubicBezTo>
                    <a:cubicBezTo>
                      <a:pt x="2260600" y="558800"/>
                      <a:pt x="2284201" y="552521"/>
                      <a:pt x="2301240" y="563880"/>
                    </a:cubicBezTo>
                    <a:cubicBezTo>
                      <a:pt x="2312016" y="571064"/>
                      <a:pt x="2300569" y="592030"/>
                      <a:pt x="2308860" y="601980"/>
                    </a:cubicBezTo>
                    <a:cubicBezTo>
                      <a:pt x="2315564" y="610025"/>
                      <a:pt x="2329180" y="607060"/>
                      <a:pt x="2339340" y="609600"/>
                    </a:cubicBezTo>
                    <a:cubicBezTo>
                      <a:pt x="2391622" y="592173"/>
                      <a:pt x="2373924" y="589671"/>
                      <a:pt x="2423160" y="601980"/>
                    </a:cubicBezTo>
                    <a:cubicBezTo>
                      <a:pt x="2430952" y="603928"/>
                      <a:pt x="2438400" y="607060"/>
                      <a:pt x="2446020" y="609600"/>
                    </a:cubicBezTo>
                    <a:cubicBezTo>
                      <a:pt x="2451100" y="601980"/>
                      <a:pt x="2458364" y="595428"/>
                      <a:pt x="2461260" y="586740"/>
                    </a:cubicBezTo>
                    <a:cubicBezTo>
                      <a:pt x="2466146" y="572083"/>
                      <a:pt x="2461215" y="554435"/>
                      <a:pt x="2468880" y="541020"/>
                    </a:cubicBezTo>
                    <a:cubicBezTo>
                      <a:pt x="2472865" y="534046"/>
                      <a:pt x="2484120" y="535940"/>
                      <a:pt x="2491740" y="533400"/>
                    </a:cubicBezTo>
                    <a:cubicBezTo>
                      <a:pt x="2494280" y="525780"/>
                      <a:pt x="2493680" y="516220"/>
                      <a:pt x="2499360" y="510540"/>
                    </a:cubicBezTo>
                    <a:cubicBezTo>
                      <a:pt x="2505040" y="504860"/>
                      <a:pt x="2514379" y="504662"/>
                      <a:pt x="2522220" y="502920"/>
                    </a:cubicBezTo>
                    <a:cubicBezTo>
                      <a:pt x="2537302" y="499568"/>
                      <a:pt x="2552858" y="498652"/>
                      <a:pt x="2567940" y="495300"/>
                    </a:cubicBezTo>
                    <a:cubicBezTo>
                      <a:pt x="2575781" y="493558"/>
                      <a:pt x="2582849" y="488816"/>
                      <a:pt x="2590800" y="487680"/>
                    </a:cubicBezTo>
                    <a:cubicBezTo>
                      <a:pt x="2618573" y="483712"/>
                      <a:pt x="2646680" y="482600"/>
                      <a:pt x="2674620" y="480060"/>
                    </a:cubicBezTo>
                    <a:cubicBezTo>
                      <a:pt x="2679700" y="472440"/>
                      <a:pt x="2687228" y="465972"/>
                      <a:pt x="2689860" y="457200"/>
                    </a:cubicBezTo>
                    <a:cubicBezTo>
                      <a:pt x="2695021" y="439997"/>
                      <a:pt x="2684056" y="415792"/>
                      <a:pt x="2697480" y="403860"/>
                    </a:cubicBezTo>
                    <a:cubicBezTo>
                      <a:pt x="2712786" y="390255"/>
                      <a:pt x="2738120" y="398780"/>
                      <a:pt x="2758440" y="396240"/>
                    </a:cubicBezTo>
                    <a:cubicBezTo>
                      <a:pt x="2766060" y="391160"/>
                      <a:pt x="2774824" y="387476"/>
                      <a:pt x="2781300" y="381000"/>
                    </a:cubicBezTo>
                    <a:cubicBezTo>
                      <a:pt x="2787776" y="374524"/>
                      <a:pt x="2790677" y="365175"/>
                      <a:pt x="2796540" y="358140"/>
                    </a:cubicBezTo>
                    <a:cubicBezTo>
                      <a:pt x="2803439" y="349861"/>
                      <a:pt x="2811780" y="342900"/>
                      <a:pt x="2819400" y="335280"/>
                    </a:cubicBezTo>
                    <a:cubicBezTo>
                      <a:pt x="2821940" y="342900"/>
                      <a:pt x="2821340" y="352460"/>
                      <a:pt x="2827020" y="358140"/>
                    </a:cubicBezTo>
                    <a:cubicBezTo>
                      <a:pt x="2842260" y="373380"/>
                      <a:pt x="2857500" y="363220"/>
                      <a:pt x="2872740" y="358140"/>
                    </a:cubicBezTo>
                    <a:cubicBezTo>
                      <a:pt x="2887575" y="313636"/>
                      <a:pt x="2868753" y="354507"/>
                      <a:pt x="2903220" y="320040"/>
                    </a:cubicBezTo>
                    <a:cubicBezTo>
                      <a:pt x="2954020" y="269240"/>
                      <a:pt x="2880360" y="322580"/>
                      <a:pt x="2941320" y="281940"/>
                    </a:cubicBezTo>
                    <a:cubicBezTo>
                      <a:pt x="2951480" y="284480"/>
                      <a:pt x="2961769" y="286551"/>
                      <a:pt x="2971800" y="289560"/>
                    </a:cubicBezTo>
                    <a:cubicBezTo>
                      <a:pt x="2987187" y="294176"/>
                      <a:pt x="3017520" y="304800"/>
                      <a:pt x="3017520" y="304800"/>
                    </a:cubicBezTo>
                    <a:cubicBezTo>
                      <a:pt x="3019181" y="291515"/>
                      <a:pt x="3021392" y="241442"/>
                      <a:pt x="3032760" y="220980"/>
                    </a:cubicBezTo>
                    <a:cubicBezTo>
                      <a:pt x="3041655" y="204969"/>
                      <a:pt x="3063240" y="175260"/>
                      <a:pt x="3063240" y="175260"/>
                    </a:cubicBezTo>
                    <a:cubicBezTo>
                      <a:pt x="3068692" y="148000"/>
                      <a:pt x="3066479" y="133921"/>
                      <a:pt x="3086100" y="114300"/>
                    </a:cubicBezTo>
                    <a:cubicBezTo>
                      <a:pt x="3092576" y="107824"/>
                      <a:pt x="3101340" y="104140"/>
                      <a:pt x="3108960" y="99060"/>
                    </a:cubicBezTo>
                    <a:cubicBezTo>
                      <a:pt x="3119120" y="83820"/>
                      <a:pt x="3124200" y="63500"/>
                      <a:pt x="3139440" y="53340"/>
                    </a:cubicBezTo>
                    <a:lnTo>
                      <a:pt x="3185160" y="22860"/>
                    </a:lnTo>
                    <a:lnTo>
                      <a:pt x="3192780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2D0A2772-549C-42AF-85B8-0236020C0CD1}"/>
                  </a:ext>
                </a:extLst>
              </p:cNvPr>
              <p:cNvSpPr/>
              <p:nvPr/>
            </p:nvSpPr>
            <p:spPr bwMode="auto">
              <a:xfrm>
                <a:off x="7870031" y="3902872"/>
                <a:ext cx="883444" cy="752475"/>
              </a:xfrm>
              <a:custGeom>
                <a:avLst/>
                <a:gdLst>
                  <a:gd name="connsiteX0" fmla="*/ 21432 w 883444"/>
                  <a:gd name="connsiteY0" fmla="*/ 752475 h 752475"/>
                  <a:gd name="connsiteX1" fmla="*/ 11907 w 883444"/>
                  <a:gd name="connsiteY1" fmla="*/ 733425 h 752475"/>
                  <a:gd name="connsiteX2" fmla="*/ 14288 w 883444"/>
                  <a:gd name="connsiteY2" fmla="*/ 726281 h 752475"/>
                  <a:gd name="connsiteX3" fmla="*/ 11907 w 883444"/>
                  <a:gd name="connsiteY3" fmla="*/ 704850 h 752475"/>
                  <a:gd name="connsiteX4" fmla="*/ 4763 w 883444"/>
                  <a:gd name="connsiteY4" fmla="*/ 700088 h 752475"/>
                  <a:gd name="connsiteX5" fmla="*/ 0 w 883444"/>
                  <a:gd name="connsiteY5" fmla="*/ 692944 h 752475"/>
                  <a:gd name="connsiteX6" fmla="*/ 2382 w 883444"/>
                  <a:gd name="connsiteY6" fmla="*/ 638175 h 752475"/>
                  <a:gd name="connsiteX7" fmla="*/ 9525 w 883444"/>
                  <a:gd name="connsiteY7" fmla="*/ 633413 h 752475"/>
                  <a:gd name="connsiteX8" fmla="*/ 11907 w 883444"/>
                  <a:gd name="connsiteY8" fmla="*/ 626269 h 752475"/>
                  <a:gd name="connsiteX9" fmla="*/ 21432 w 883444"/>
                  <a:gd name="connsiteY9" fmla="*/ 623888 h 752475"/>
                  <a:gd name="connsiteX10" fmla="*/ 50007 w 883444"/>
                  <a:gd name="connsiteY10" fmla="*/ 619125 h 752475"/>
                  <a:gd name="connsiteX11" fmla="*/ 64294 w 883444"/>
                  <a:gd name="connsiteY11" fmla="*/ 614363 h 752475"/>
                  <a:gd name="connsiteX12" fmla="*/ 71438 w 883444"/>
                  <a:gd name="connsiteY12" fmla="*/ 611981 h 752475"/>
                  <a:gd name="connsiteX13" fmla="*/ 76200 w 883444"/>
                  <a:gd name="connsiteY13" fmla="*/ 585788 h 752475"/>
                  <a:gd name="connsiteX14" fmla="*/ 78582 w 883444"/>
                  <a:gd name="connsiteY14" fmla="*/ 578644 h 752475"/>
                  <a:gd name="connsiteX15" fmla="*/ 80963 w 883444"/>
                  <a:gd name="connsiteY15" fmla="*/ 526256 h 752475"/>
                  <a:gd name="connsiteX16" fmla="*/ 88107 w 883444"/>
                  <a:gd name="connsiteY16" fmla="*/ 521494 h 752475"/>
                  <a:gd name="connsiteX17" fmla="*/ 92869 w 883444"/>
                  <a:gd name="connsiteY17" fmla="*/ 514350 h 752475"/>
                  <a:gd name="connsiteX18" fmla="*/ 100013 w 883444"/>
                  <a:gd name="connsiteY18" fmla="*/ 507206 h 752475"/>
                  <a:gd name="connsiteX19" fmla="*/ 100013 w 883444"/>
                  <a:gd name="connsiteY19" fmla="*/ 461963 h 752475"/>
                  <a:gd name="connsiteX20" fmla="*/ 97632 w 883444"/>
                  <a:gd name="connsiteY20" fmla="*/ 454819 h 752475"/>
                  <a:gd name="connsiteX21" fmla="*/ 92869 w 883444"/>
                  <a:gd name="connsiteY21" fmla="*/ 447675 h 752475"/>
                  <a:gd name="connsiteX22" fmla="*/ 88107 w 883444"/>
                  <a:gd name="connsiteY22" fmla="*/ 433388 h 752475"/>
                  <a:gd name="connsiteX23" fmla="*/ 85725 w 883444"/>
                  <a:gd name="connsiteY23" fmla="*/ 426244 h 752475"/>
                  <a:gd name="connsiteX24" fmla="*/ 95250 w 883444"/>
                  <a:gd name="connsiteY24" fmla="*/ 385763 h 752475"/>
                  <a:gd name="connsiteX25" fmla="*/ 104775 w 883444"/>
                  <a:gd name="connsiteY25" fmla="*/ 388144 h 752475"/>
                  <a:gd name="connsiteX26" fmla="*/ 123825 w 883444"/>
                  <a:gd name="connsiteY26" fmla="*/ 383381 h 752475"/>
                  <a:gd name="connsiteX27" fmla="*/ 130969 w 883444"/>
                  <a:gd name="connsiteY27" fmla="*/ 376238 h 752475"/>
                  <a:gd name="connsiteX28" fmla="*/ 128588 w 883444"/>
                  <a:gd name="connsiteY28" fmla="*/ 359569 h 752475"/>
                  <a:gd name="connsiteX29" fmla="*/ 119063 w 883444"/>
                  <a:gd name="connsiteY29" fmla="*/ 345281 h 752475"/>
                  <a:gd name="connsiteX30" fmla="*/ 111919 w 883444"/>
                  <a:gd name="connsiteY30" fmla="*/ 330994 h 752475"/>
                  <a:gd name="connsiteX31" fmla="*/ 104775 w 883444"/>
                  <a:gd name="connsiteY31" fmla="*/ 326231 h 752475"/>
                  <a:gd name="connsiteX32" fmla="*/ 100013 w 883444"/>
                  <a:gd name="connsiteY32" fmla="*/ 292894 h 752475"/>
                  <a:gd name="connsiteX33" fmla="*/ 95250 w 883444"/>
                  <a:gd name="connsiteY33" fmla="*/ 257175 h 752475"/>
                  <a:gd name="connsiteX34" fmla="*/ 97632 w 883444"/>
                  <a:gd name="connsiteY34" fmla="*/ 233363 h 752475"/>
                  <a:gd name="connsiteX35" fmla="*/ 104775 w 883444"/>
                  <a:gd name="connsiteY35" fmla="*/ 228600 h 752475"/>
                  <a:gd name="connsiteX36" fmla="*/ 114300 w 883444"/>
                  <a:gd name="connsiteY36" fmla="*/ 216694 h 752475"/>
                  <a:gd name="connsiteX37" fmla="*/ 119063 w 883444"/>
                  <a:gd name="connsiteY37" fmla="*/ 209550 h 752475"/>
                  <a:gd name="connsiteX38" fmla="*/ 133350 w 883444"/>
                  <a:gd name="connsiteY38" fmla="*/ 202406 h 752475"/>
                  <a:gd name="connsiteX39" fmla="*/ 138113 w 883444"/>
                  <a:gd name="connsiteY39" fmla="*/ 188119 h 752475"/>
                  <a:gd name="connsiteX40" fmla="*/ 152400 w 883444"/>
                  <a:gd name="connsiteY40" fmla="*/ 183356 h 752475"/>
                  <a:gd name="connsiteX41" fmla="*/ 166688 w 883444"/>
                  <a:gd name="connsiteY41" fmla="*/ 171450 h 752475"/>
                  <a:gd name="connsiteX42" fmla="*/ 173832 w 883444"/>
                  <a:gd name="connsiteY42" fmla="*/ 169069 h 752475"/>
                  <a:gd name="connsiteX43" fmla="*/ 169069 w 883444"/>
                  <a:gd name="connsiteY43" fmla="*/ 128588 h 752475"/>
                  <a:gd name="connsiteX44" fmla="*/ 166688 w 883444"/>
                  <a:gd name="connsiteY44" fmla="*/ 121444 h 752475"/>
                  <a:gd name="connsiteX45" fmla="*/ 166688 w 883444"/>
                  <a:gd name="connsiteY45" fmla="*/ 92869 h 752475"/>
                  <a:gd name="connsiteX46" fmla="*/ 180975 w 883444"/>
                  <a:gd name="connsiteY46" fmla="*/ 88106 h 752475"/>
                  <a:gd name="connsiteX47" fmla="*/ 195263 w 883444"/>
                  <a:gd name="connsiteY47" fmla="*/ 78581 h 752475"/>
                  <a:gd name="connsiteX48" fmla="*/ 204788 w 883444"/>
                  <a:gd name="connsiteY48" fmla="*/ 76200 h 752475"/>
                  <a:gd name="connsiteX49" fmla="*/ 221457 w 883444"/>
                  <a:gd name="connsiteY49" fmla="*/ 71438 h 752475"/>
                  <a:gd name="connsiteX50" fmla="*/ 240507 w 883444"/>
                  <a:gd name="connsiteY50" fmla="*/ 69056 h 752475"/>
                  <a:gd name="connsiteX51" fmla="*/ 250032 w 883444"/>
                  <a:gd name="connsiteY51" fmla="*/ 59531 h 752475"/>
                  <a:gd name="connsiteX52" fmla="*/ 252413 w 883444"/>
                  <a:gd name="connsiteY52" fmla="*/ 50006 h 752475"/>
                  <a:gd name="connsiteX53" fmla="*/ 254794 w 883444"/>
                  <a:gd name="connsiteY53" fmla="*/ 35719 h 752475"/>
                  <a:gd name="connsiteX54" fmla="*/ 266700 w 883444"/>
                  <a:gd name="connsiteY54" fmla="*/ 14288 h 752475"/>
                  <a:gd name="connsiteX55" fmla="*/ 271463 w 883444"/>
                  <a:gd name="connsiteY55" fmla="*/ 7144 h 752475"/>
                  <a:gd name="connsiteX56" fmla="*/ 288132 w 883444"/>
                  <a:gd name="connsiteY56" fmla="*/ 0 h 752475"/>
                  <a:gd name="connsiteX57" fmla="*/ 302419 w 883444"/>
                  <a:gd name="connsiteY57" fmla="*/ 2381 h 752475"/>
                  <a:gd name="connsiteX58" fmla="*/ 316707 w 883444"/>
                  <a:gd name="connsiteY58" fmla="*/ 7144 h 752475"/>
                  <a:gd name="connsiteX59" fmla="*/ 323850 w 883444"/>
                  <a:gd name="connsiteY59" fmla="*/ 9525 h 752475"/>
                  <a:gd name="connsiteX60" fmla="*/ 390525 w 883444"/>
                  <a:gd name="connsiteY60" fmla="*/ 14288 h 752475"/>
                  <a:gd name="connsiteX61" fmla="*/ 423863 w 883444"/>
                  <a:gd name="connsiteY61" fmla="*/ 19050 h 752475"/>
                  <a:gd name="connsiteX62" fmla="*/ 435769 w 883444"/>
                  <a:gd name="connsiteY62" fmla="*/ 21431 h 752475"/>
                  <a:gd name="connsiteX63" fmla="*/ 442913 w 883444"/>
                  <a:gd name="connsiteY63" fmla="*/ 26194 h 752475"/>
                  <a:gd name="connsiteX64" fmla="*/ 469107 w 883444"/>
                  <a:gd name="connsiteY64" fmla="*/ 33338 h 752475"/>
                  <a:gd name="connsiteX65" fmla="*/ 478632 w 883444"/>
                  <a:gd name="connsiteY65" fmla="*/ 35719 h 752475"/>
                  <a:gd name="connsiteX66" fmla="*/ 492919 w 883444"/>
                  <a:gd name="connsiteY66" fmla="*/ 38100 h 752475"/>
                  <a:gd name="connsiteX67" fmla="*/ 507207 w 883444"/>
                  <a:gd name="connsiteY67" fmla="*/ 42863 h 752475"/>
                  <a:gd name="connsiteX68" fmla="*/ 511969 w 883444"/>
                  <a:gd name="connsiteY68" fmla="*/ 66675 h 752475"/>
                  <a:gd name="connsiteX69" fmla="*/ 514350 w 883444"/>
                  <a:gd name="connsiteY69" fmla="*/ 76200 h 752475"/>
                  <a:gd name="connsiteX70" fmla="*/ 516732 w 883444"/>
                  <a:gd name="connsiteY70" fmla="*/ 147638 h 752475"/>
                  <a:gd name="connsiteX71" fmla="*/ 519113 w 883444"/>
                  <a:gd name="connsiteY71" fmla="*/ 159544 h 752475"/>
                  <a:gd name="connsiteX72" fmla="*/ 526257 w 883444"/>
                  <a:gd name="connsiteY72" fmla="*/ 164306 h 752475"/>
                  <a:gd name="connsiteX73" fmla="*/ 528638 w 883444"/>
                  <a:gd name="connsiteY73" fmla="*/ 171450 h 752475"/>
                  <a:gd name="connsiteX74" fmla="*/ 573882 w 883444"/>
                  <a:gd name="connsiteY74" fmla="*/ 173831 h 752475"/>
                  <a:gd name="connsiteX75" fmla="*/ 588169 w 883444"/>
                  <a:gd name="connsiteY75" fmla="*/ 176213 h 752475"/>
                  <a:gd name="connsiteX76" fmla="*/ 595313 w 883444"/>
                  <a:gd name="connsiteY76" fmla="*/ 183356 h 752475"/>
                  <a:gd name="connsiteX77" fmla="*/ 600075 w 883444"/>
                  <a:gd name="connsiteY77" fmla="*/ 190500 h 752475"/>
                  <a:gd name="connsiteX78" fmla="*/ 614363 w 883444"/>
                  <a:gd name="connsiteY78" fmla="*/ 192881 h 752475"/>
                  <a:gd name="connsiteX79" fmla="*/ 621507 w 883444"/>
                  <a:gd name="connsiteY79" fmla="*/ 200025 h 752475"/>
                  <a:gd name="connsiteX80" fmla="*/ 626269 w 883444"/>
                  <a:gd name="connsiteY80" fmla="*/ 207169 h 752475"/>
                  <a:gd name="connsiteX81" fmla="*/ 640557 w 883444"/>
                  <a:gd name="connsiteY81" fmla="*/ 211931 h 752475"/>
                  <a:gd name="connsiteX82" fmla="*/ 650082 w 883444"/>
                  <a:gd name="connsiteY82" fmla="*/ 221456 h 752475"/>
                  <a:gd name="connsiteX83" fmla="*/ 659607 w 883444"/>
                  <a:gd name="connsiteY83" fmla="*/ 235744 h 752475"/>
                  <a:gd name="connsiteX84" fmla="*/ 664369 w 883444"/>
                  <a:gd name="connsiteY84" fmla="*/ 242888 h 752475"/>
                  <a:gd name="connsiteX85" fmla="*/ 676275 w 883444"/>
                  <a:gd name="connsiteY85" fmla="*/ 271463 h 752475"/>
                  <a:gd name="connsiteX86" fmla="*/ 681038 w 883444"/>
                  <a:gd name="connsiteY86" fmla="*/ 278606 h 752475"/>
                  <a:gd name="connsiteX87" fmla="*/ 690563 w 883444"/>
                  <a:gd name="connsiteY87" fmla="*/ 300038 h 752475"/>
                  <a:gd name="connsiteX88" fmla="*/ 695325 w 883444"/>
                  <a:gd name="connsiteY88" fmla="*/ 314325 h 752475"/>
                  <a:gd name="connsiteX89" fmla="*/ 709613 w 883444"/>
                  <a:gd name="connsiteY89" fmla="*/ 323850 h 752475"/>
                  <a:gd name="connsiteX90" fmla="*/ 716757 w 883444"/>
                  <a:gd name="connsiteY90" fmla="*/ 328613 h 752475"/>
                  <a:gd name="connsiteX91" fmla="*/ 723900 w 883444"/>
                  <a:gd name="connsiteY91" fmla="*/ 330994 h 752475"/>
                  <a:gd name="connsiteX92" fmla="*/ 740569 w 883444"/>
                  <a:gd name="connsiteY92" fmla="*/ 328613 h 752475"/>
                  <a:gd name="connsiteX93" fmla="*/ 747713 w 883444"/>
                  <a:gd name="connsiteY93" fmla="*/ 326231 h 752475"/>
                  <a:gd name="connsiteX94" fmla="*/ 759619 w 883444"/>
                  <a:gd name="connsiteY94" fmla="*/ 323850 h 752475"/>
                  <a:gd name="connsiteX95" fmla="*/ 812007 w 883444"/>
                  <a:gd name="connsiteY95" fmla="*/ 323850 h 752475"/>
                  <a:gd name="connsiteX96" fmla="*/ 819150 w 883444"/>
                  <a:gd name="connsiteY96" fmla="*/ 319088 h 752475"/>
                  <a:gd name="connsiteX97" fmla="*/ 826294 w 883444"/>
                  <a:gd name="connsiteY97" fmla="*/ 316706 h 752475"/>
                  <a:gd name="connsiteX98" fmla="*/ 840582 w 883444"/>
                  <a:gd name="connsiteY98" fmla="*/ 309563 h 752475"/>
                  <a:gd name="connsiteX99" fmla="*/ 845344 w 883444"/>
                  <a:gd name="connsiteY99" fmla="*/ 302419 h 752475"/>
                  <a:gd name="connsiteX100" fmla="*/ 859632 w 883444"/>
                  <a:gd name="connsiteY100" fmla="*/ 297656 h 752475"/>
                  <a:gd name="connsiteX101" fmla="*/ 873919 w 883444"/>
                  <a:gd name="connsiteY101" fmla="*/ 290513 h 752475"/>
                  <a:gd name="connsiteX102" fmla="*/ 883444 w 883444"/>
                  <a:gd name="connsiteY102" fmla="*/ 2928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883444" h="752475">
                    <a:moveTo>
                      <a:pt x="21432" y="752475"/>
                    </a:moveTo>
                    <a:cubicBezTo>
                      <a:pt x="20085" y="750230"/>
                      <a:pt x="11907" y="738553"/>
                      <a:pt x="11907" y="733425"/>
                    </a:cubicBezTo>
                    <a:cubicBezTo>
                      <a:pt x="11907" y="730915"/>
                      <a:pt x="13494" y="728662"/>
                      <a:pt x="14288" y="726281"/>
                    </a:cubicBezTo>
                    <a:cubicBezTo>
                      <a:pt x="13494" y="719137"/>
                      <a:pt x="14363" y="711605"/>
                      <a:pt x="11907" y="704850"/>
                    </a:cubicBezTo>
                    <a:cubicBezTo>
                      <a:pt x="10929" y="702160"/>
                      <a:pt x="6787" y="702112"/>
                      <a:pt x="4763" y="700088"/>
                    </a:cubicBezTo>
                    <a:cubicBezTo>
                      <a:pt x="2739" y="698064"/>
                      <a:pt x="1588" y="695325"/>
                      <a:pt x="0" y="692944"/>
                    </a:cubicBezTo>
                    <a:cubicBezTo>
                      <a:pt x="794" y="674688"/>
                      <a:pt x="-505" y="656219"/>
                      <a:pt x="2382" y="638175"/>
                    </a:cubicBezTo>
                    <a:cubicBezTo>
                      <a:pt x="2834" y="635349"/>
                      <a:pt x="7737" y="635648"/>
                      <a:pt x="9525" y="633413"/>
                    </a:cubicBezTo>
                    <a:cubicBezTo>
                      <a:pt x="11093" y="631453"/>
                      <a:pt x="9947" y="627837"/>
                      <a:pt x="11907" y="626269"/>
                    </a:cubicBezTo>
                    <a:cubicBezTo>
                      <a:pt x="14463" y="624225"/>
                      <a:pt x="18285" y="624787"/>
                      <a:pt x="21432" y="623888"/>
                    </a:cubicBezTo>
                    <a:cubicBezTo>
                      <a:pt x="39208" y="618808"/>
                      <a:pt x="15157" y="622997"/>
                      <a:pt x="50007" y="619125"/>
                    </a:cubicBezTo>
                    <a:lnTo>
                      <a:pt x="64294" y="614363"/>
                    </a:lnTo>
                    <a:lnTo>
                      <a:pt x="71438" y="611981"/>
                    </a:lnTo>
                    <a:cubicBezTo>
                      <a:pt x="76899" y="595597"/>
                      <a:pt x="70813" y="615411"/>
                      <a:pt x="76200" y="585788"/>
                    </a:cubicBezTo>
                    <a:cubicBezTo>
                      <a:pt x="76649" y="583318"/>
                      <a:pt x="77788" y="581025"/>
                      <a:pt x="78582" y="578644"/>
                    </a:cubicBezTo>
                    <a:cubicBezTo>
                      <a:pt x="79376" y="561181"/>
                      <a:pt x="78089" y="543499"/>
                      <a:pt x="80963" y="526256"/>
                    </a:cubicBezTo>
                    <a:cubicBezTo>
                      <a:pt x="81433" y="523433"/>
                      <a:pt x="86083" y="523518"/>
                      <a:pt x="88107" y="521494"/>
                    </a:cubicBezTo>
                    <a:cubicBezTo>
                      <a:pt x="90131" y="519470"/>
                      <a:pt x="91037" y="516549"/>
                      <a:pt x="92869" y="514350"/>
                    </a:cubicBezTo>
                    <a:cubicBezTo>
                      <a:pt x="95025" y="511763"/>
                      <a:pt x="97632" y="509587"/>
                      <a:pt x="100013" y="507206"/>
                    </a:cubicBezTo>
                    <a:cubicBezTo>
                      <a:pt x="106158" y="488772"/>
                      <a:pt x="103870" y="498609"/>
                      <a:pt x="100013" y="461963"/>
                    </a:cubicBezTo>
                    <a:cubicBezTo>
                      <a:pt x="99750" y="459467"/>
                      <a:pt x="98755" y="457064"/>
                      <a:pt x="97632" y="454819"/>
                    </a:cubicBezTo>
                    <a:cubicBezTo>
                      <a:pt x="96352" y="452259"/>
                      <a:pt x="94457" y="450056"/>
                      <a:pt x="92869" y="447675"/>
                    </a:cubicBezTo>
                    <a:lnTo>
                      <a:pt x="88107" y="433388"/>
                    </a:lnTo>
                    <a:lnTo>
                      <a:pt x="85725" y="426244"/>
                    </a:lnTo>
                    <a:cubicBezTo>
                      <a:pt x="86233" y="418112"/>
                      <a:pt x="76436" y="385763"/>
                      <a:pt x="95250" y="385763"/>
                    </a:cubicBezTo>
                    <a:cubicBezTo>
                      <a:pt x="98523" y="385763"/>
                      <a:pt x="101600" y="387350"/>
                      <a:pt x="104775" y="388144"/>
                    </a:cubicBezTo>
                    <a:cubicBezTo>
                      <a:pt x="106498" y="387799"/>
                      <a:pt x="120683" y="385475"/>
                      <a:pt x="123825" y="383381"/>
                    </a:cubicBezTo>
                    <a:cubicBezTo>
                      <a:pt x="126627" y="381513"/>
                      <a:pt x="128588" y="378619"/>
                      <a:pt x="130969" y="376238"/>
                    </a:cubicBezTo>
                    <a:cubicBezTo>
                      <a:pt x="130175" y="370682"/>
                      <a:pt x="130603" y="364808"/>
                      <a:pt x="128588" y="359569"/>
                    </a:cubicBezTo>
                    <a:cubicBezTo>
                      <a:pt x="126533" y="354227"/>
                      <a:pt x="120873" y="350711"/>
                      <a:pt x="119063" y="345281"/>
                    </a:cubicBezTo>
                    <a:cubicBezTo>
                      <a:pt x="117126" y="339470"/>
                      <a:pt x="116536" y="335611"/>
                      <a:pt x="111919" y="330994"/>
                    </a:cubicBezTo>
                    <a:cubicBezTo>
                      <a:pt x="109895" y="328970"/>
                      <a:pt x="107156" y="327819"/>
                      <a:pt x="104775" y="326231"/>
                    </a:cubicBezTo>
                    <a:cubicBezTo>
                      <a:pt x="99515" y="310451"/>
                      <a:pt x="102994" y="322705"/>
                      <a:pt x="100013" y="292894"/>
                    </a:cubicBezTo>
                    <a:cubicBezTo>
                      <a:pt x="97827" y="271032"/>
                      <a:pt x="98325" y="275619"/>
                      <a:pt x="95250" y="257175"/>
                    </a:cubicBezTo>
                    <a:cubicBezTo>
                      <a:pt x="96044" y="249238"/>
                      <a:pt x="95109" y="240931"/>
                      <a:pt x="97632" y="233363"/>
                    </a:cubicBezTo>
                    <a:cubicBezTo>
                      <a:pt x="98537" y="230648"/>
                      <a:pt x="102987" y="230835"/>
                      <a:pt x="104775" y="228600"/>
                    </a:cubicBezTo>
                    <a:cubicBezTo>
                      <a:pt x="117917" y="212171"/>
                      <a:pt x="93834" y="230338"/>
                      <a:pt x="114300" y="216694"/>
                    </a:cubicBezTo>
                    <a:cubicBezTo>
                      <a:pt x="115888" y="214313"/>
                      <a:pt x="117039" y="211574"/>
                      <a:pt x="119063" y="209550"/>
                    </a:cubicBezTo>
                    <a:cubicBezTo>
                      <a:pt x="123678" y="204936"/>
                      <a:pt x="127542" y="204343"/>
                      <a:pt x="133350" y="202406"/>
                    </a:cubicBezTo>
                    <a:cubicBezTo>
                      <a:pt x="134938" y="197644"/>
                      <a:pt x="133351" y="189707"/>
                      <a:pt x="138113" y="188119"/>
                    </a:cubicBezTo>
                    <a:lnTo>
                      <a:pt x="152400" y="183356"/>
                    </a:lnTo>
                    <a:cubicBezTo>
                      <a:pt x="157665" y="178092"/>
                      <a:pt x="160059" y="174764"/>
                      <a:pt x="166688" y="171450"/>
                    </a:cubicBezTo>
                    <a:cubicBezTo>
                      <a:pt x="168933" y="170327"/>
                      <a:pt x="171451" y="169863"/>
                      <a:pt x="173832" y="169069"/>
                    </a:cubicBezTo>
                    <a:cubicBezTo>
                      <a:pt x="172371" y="151538"/>
                      <a:pt x="172792" y="143482"/>
                      <a:pt x="169069" y="128588"/>
                    </a:cubicBezTo>
                    <a:cubicBezTo>
                      <a:pt x="168460" y="126153"/>
                      <a:pt x="167482" y="123825"/>
                      <a:pt x="166688" y="121444"/>
                    </a:cubicBezTo>
                    <a:cubicBezTo>
                      <a:pt x="166149" y="117669"/>
                      <a:pt x="161466" y="98092"/>
                      <a:pt x="166688" y="92869"/>
                    </a:cubicBezTo>
                    <a:cubicBezTo>
                      <a:pt x="170238" y="89319"/>
                      <a:pt x="176798" y="90891"/>
                      <a:pt x="180975" y="88106"/>
                    </a:cubicBezTo>
                    <a:cubicBezTo>
                      <a:pt x="185738" y="84931"/>
                      <a:pt x="189710" y="79969"/>
                      <a:pt x="195263" y="78581"/>
                    </a:cubicBezTo>
                    <a:cubicBezTo>
                      <a:pt x="198438" y="77787"/>
                      <a:pt x="201641" y="77099"/>
                      <a:pt x="204788" y="76200"/>
                    </a:cubicBezTo>
                    <a:cubicBezTo>
                      <a:pt x="212716" y="73935"/>
                      <a:pt x="212522" y="72927"/>
                      <a:pt x="221457" y="71438"/>
                    </a:cubicBezTo>
                    <a:cubicBezTo>
                      <a:pt x="227769" y="70386"/>
                      <a:pt x="234157" y="69850"/>
                      <a:pt x="240507" y="69056"/>
                    </a:cubicBezTo>
                    <a:cubicBezTo>
                      <a:pt x="248670" y="44566"/>
                      <a:pt x="235518" y="77675"/>
                      <a:pt x="250032" y="59531"/>
                    </a:cubicBezTo>
                    <a:cubicBezTo>
                      <a:pt x="252076" y="56975"/>
                      <a:pt x="251771" y="53215"/>
                      <a:pt x="252413" y="50006"/>
                    </a:cubicBezTo>
                    <a:cubicBezTo>
                      <a:pt x="253360" y="45272"/>
                      <a:pt x="253623" y="40403"/>
                      <a:pt x="254794" y="35719"/>
                    </a:cubicBezTo>
                    <a:cubicBezTo>
                      <a:pt x="259679" y="16180"/>
                      <a:pt x="256640" y="26360"/>
                      <a:pt x="266700" y="14288"/>
                    </a:cubicBezTo>
                    <a:cubicBezTo>
                      <a:pt x="268532" y="12089"/>
                      <a:pt x="269264" y="8976"/>
                      <a:pt x="271463" y="7144"/>
                    </a:cubicBezTo>
                    <a:cubicBezTo>
                      <a:pt x="275388" y="3873"/>
                      <a:pt x="283167" y="1655"/>
                      <a:pt x="288132" y="0"/>
                    </a:cubicBezTo>
                    <a:cubicBezTo>
                      <a:pt x="292894" y="794"/>
                      <a:pt x="297735" y="1210"/>
                      <a:pt x="302419" y="2381"/>
                    </a:cubicBezTo>
                    <a:cubicBezTo>
                      <a:pt x="307289" y="3599"/>
                      <a:pt x="311944" y="5556"/>
                      <a:pt x="316707" y="7144"/>
                    </a:cubicBezTo>
                    <a:cubicBezTo>
                      <a:pt x="319088" y="7938"/>
                      <a:pt x="321353" y="9275"/>
                      <a:pt x="323850" y="9525"/>
                    </a:cubicBezTo>
                    <a:cubicBezTo>
                      <a:pt x="361901" y="13330"/>
                      <a:pt x="339698" y="11463"/>
                      <a:pt x="390525" y="14288"/>
                    </a:cubicBezTo>
                    <a:cubicBezTo>
                      <a:pt x="410962" y="19397"/>
                      <a:pt x="389059" y="14410"/>
                      <a:pt x="423863" y="19050"/>
                    </a:cubicBezTo>
                    <a:cubicBezTo>
                      <a:pt x="427875" y="19585"/>
                      <a:pt x="431800" y="20637"/>
                      <a:pt x="435769" y="21431"/>
                    </a:cubicBezTo>
                    <a:cubicBezTo>
                      <a:pt x="438150" y="23019"/>
                      <a:pt x="440298" y="25032"/>
                      <a:pt x="442913" y="26194"/>
                    </a:cubicBezTo>
                    <a:cubicBezTo>
                      <a:pt x="454058" y="31147"/>
                      <a:pt x="457908" y="30849"/>
                      <a:pt x="469107" y="33338"/>
                    </a:cubicBezTo>
                    <a:cubicBezTo>
                      <a:pt x="472302" y="34048"/>
                      <a:pt x="475423" y="35077"/>
                      <a:pt x="478632" y="35719"/>
                    </a:cubicBezTo>
                    <a:cubicBezTo>
                      <a:pt x="483366" y="36666"/>
                      <a:pt x="488235" y="36929"/>
                      <a:pt x="492919" y="38100"/>
                    </a:cubicBezTo>
                    <a:cubicBezTo>
                      <a:pt x="497789" y="39318"/>
                      <a:pt x="507207" y="42863"/>
                      <a:pt x="507207" y="42863"/>
                    </a:cubicBezTo>
                    <a:cubicBezTo>
                      <a:pt x="512097" y="57533"/>
                      <a:pt x="507592" y="42597"/>
                      <a:pt x="511969" y="66675"/>
                    </a:cubicBezTo>
                    <a:cubicBezTo>
                      <a:pt x="512554" y="69895"/>
                      <a:pt x="513556" y="73025"/>
                      <a:pt x="514350" y="76200"/>
                    </a:cubicBezTo>
                    <a:cubicBezTo>
                      <a:pt x="515144" y="100013"/>
                      <a:pt x="515373" y="123851"/>
                      <a:pt x="516732" y="147638"/>
                    </a:cubicBezTo>
                    <a:cubicBezTo>
                      <a:pt x="516963" y="151679"/>
                      <a:pt x="517105" y="156030"/>
                      <a:pt x="519113" y="159544"/>
                    </a:cubicBezTo>
                    <a:cubicBezTo>
                      <a:pt x="520533" y="162029"/>
                      <a:pt x="523876" y="162719"/>
                      <a:pt x="526257" y="164306"/>
                    </a:cubicBezTo>
                    <a:cubicBezTo>
                      <a:pt x="527051" y="166687"/>
                      <a:pt x="527070" y="169490"/>
                      <a:pt x="528638" y="171450"/>
                    </a:cubicBezTo>
                    <a:cubicBezTo>
                      <a:pt x="538489" y="183764"/>
                      <a:pt x="567962" y="174201"/>
                      <a:pt x="573882" y="173831"/>
                    </a:cubicBezTo>
                    <a:cubicBezTo>
                      <a:pt x="578644" y="174625"/>
                      <a:pt x="583757" y="174252"/>
                      <a:pt x="588169" y="176213"/>
                    </a:cubicBezTo>
                    <a:cubicBezTo>
                      <a:pt x="591246" y="177581"/>
                      <a:pt x="593157" y="180769"/>
                      <a:pt x="595313" y="183356"/>
                    </a:cubicBezTo>
                    <a:cubicBezTo>
                      <a:pt x="597145" y="185555"/>
                      <a:pt x="597515" y="189220"/>
                      <a:pt x="600075" y="190500"/>
                    </a:cubicBezTo>
                    <a:cubicBezTo>
                      <a:pt x="604394" y="192659"/>
                      <a:pt x="609600" y="192087"/>
                      <a:pt x="614363" y="192881"/>
                    </a:cubicBezTo>
                    <a:cubicBezTo>
                      <a:pt x="616744" y="195262"/>
                      <a:pt x="619351" y="197438"/>
                      <a:pt x="621507" y="200025"/>
                    </a:cubicBezTo>
                    <a:cubicBezTo>
                      <a:pt x="623339" y="202224"/>
                      <a:pt x="623842" y="205652"/>
                      <a:pt x="626269" y="207169"/>
                    </a:cubicBezTo>
                    <a:cubicBezTo>
                      <a:pt x="630526" y="209830"/>
                      <a:pt x="640557" y="211931"/>
                      <a:pt x="640557" y="211931"/>
                    </a:cubicBezTo>
                    <a:cubicBezTo>
                      <a:pt x="646906" y="230982"/>
                      <a:pt x="637382" y="208756"/>
                      <a:pt x="650082" y="221456"/>
                    </a:cubicBezTo>
                    <a:cubicBezTo>
                      <a:pt x="654129" y="225503"/>
                      <a:pt x="656432" y="230981"/>
                      <a:pt x="659607" y="235744"/>
                    </a:cubicBezTo>
                    <a:lnTo>
                      <a:pt x="664369" y="242888"/>
                    </a:lnTo>
                    <a:cubicBezTo>
                      <a:pt x="667691" y="262819"/>
                      <a:pt x="664072" y="253160"/>
                      <a:pt x="676275" y="271463"/>
                    </a:cubicBezTo>
                    <a:lnTo>
                      <a:pt x="681038" y="278606"/>
                    </a:lnTo>
                    <a:cubicBezTo>
                      <a:pt x="686705" y="295609"/>
                      <a:pt x="683015" y="288717"/>
                      <a:pt x="690563" y="300038"/>
                    </a:cubicBezTo>
                    <a:cubicBezTo>
                      <a:pt x="692150" y="304800"/>
                      <a:pt x="691148" y="311541"/>
                      <a:pt x="695325" y="314325"/>
                    </a:cubicBezTo>
                    <a:lnTo>
                      <a:pt x="709613" y="323850"/>
                    </a:lnTo>
                    <a:cubicBezTo>
                      <a:pt x="711994" y="325438"/>
                      <a:pt x="714042" y="327708"/>
                      <a:pt x="716757" y="328613"/>
                    </a:cubicBezTo>
                    <a:lnTo>
                      <a:pt x="723900" y="330994"/>
                    </a:lnTo>
                    <a:cubicBezTo>
                      <a:pt x="729456" y="330200"/>
                      <a:pt x="735065" y="329714"/>
                      <a:pt x="740569" y="328613"/>
                    </a:cubicBezTo>
                    <a:cubicBezTo>
                      <a:pt x="743030" y="328121"/>
                      <a:pt x="745278" y="326840"/>
                      <a:pt x="747713" y="326231"/>
                    </a:cubicBezTo>
                    <a:cubicBezTo>
                      <a:pt x="751639" y="325249"/>
                      <a:pt x="755650" y="324644"/>
                      <a:pt x="759619" y="323850"/>
                    </a:cubicBezTo>
                    <a:cubicBezTo>
                      <a:pt x="780425" y="325741"/>
                      <a:pt x="791201" y="328308"/>
                      <a:pt x="812007" y="323850"/>
                    </a:cubicBezTo>
                    <a:cubicBezTo>
                      <a:pt x="814805" y="323250"/>
                      <a:pt x="816591" y="320368"/>
                      <a:pt x="819150" y="319088"/>
                    </a:cubicBezTo>
                    <a:cubicBezTo>
                      <a:pt x="821395" y="317965"/>
                      <a:pt x="824049" y="317829"/>
                      <a:pt x="826294" y="316706"/>
                    </a:cubicBezTo>
                    <a:cubicBezTo>
                      <a:pt x="844752" y="307477"/>
                      <a:pt x="822632" y="315546"/>
                      <a:pt x="840582" y="309563"/>
                    </a:cubicBezTo>
                    <a:cubicBezTo>
                      <a:pt x="842169" y="307182"/>
                      <a:pt x="842917" y="303936"/>
                      <a:pt x="845344" y="302419"/>
                    </a:cubicBezTo>
                    <a:cubicBezTo>
                      <a:pt x="849601" y="299758"/>
                      <a:pt x="855455" y="300441"/>
                      <a:pt x="859632" y="297656"/>
                    </a:cubicBezTo>
                    <a:cubicBezTo>
                      <a:pt x="868864" y="291502"/>
                      <a:pt x="864060" y="293799"/>
                      <a:pt x="873919" y="290513"/>
                    </a:cubicBezTo>
                    <a:lnTo>
                      <a:pt x="883444" y="292894"/>
                    </a:lnTo>
                  </a:path>
                </a:pathLst>
              </a:cu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80" name="Oval 34">
            <a:extLst>
              <a:ext uri="{FF2B5EF4-FFF2-40B4-BE49-F238E27FC236}">
                <a16:creationId xmlns:a16="http://schemas.microsoft.com/office/drawing/2014/main" id="{BCD314A4-5744-4303-909D-4C15DBADC126}"/>
              </a:ext>
            </a:extLst>
          </p:cNvPr>
          <p:cNvSpPr/>
          <p:nvPr/>
        </p:nvSpPr>
        <p:spPr bwMode="auto">
          <a:xfrm>
            <a:off x="5318673" y="5776390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Oval 35">
            <a:extLst>
              <a:ext uri="{FF2B5EF4-FFF2-40B4-BE49-F238E27FC236}">
                <a16:creationId xmlns:a16="http://schemas.microsoft.com/office/drawing/2014/main" id="{0327CAB3-8993-4EDC-B454-9B42698FE707}"/>
              </a:ext>
            </a:extLst>
          </p:cNvPr>
          <p:cNvSpPr/>
          <p:nvPr/>
        </p:nvSpPr>
        <p:spPr bwMode="auto">
          <a:xfrm>
            <a:off x="4470673" y="2233189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Oval 36">
            <a:extLst>
              <a:ext uri="{FF2B5EF4-FFF2-40B4-BE49-F238E27FC236}">
                <a16:creationId xmlns:a16="http://schemas.microsoft.com/office/drawing/2014/main" id="{124F7C3E-9312-4DDF-B3EA-93BDB16569D5}"/>
              </a:ext>
            </a:extLst>
          </p:cNvPr>
          <p:cNvSpPr/>
          <p:nvPr/>
        </p:nvSpPr>
        <p:spPr bwMode="auto">
          <a:xfrm>
            <a:off x="4076291" y="4249413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Oval 38">
            <a:extLst>
              <a:ext uri="{FF2B5EF4-FFF2-40B4-BE49-F238E27FC236}">
                <a16:creationId xmlns:a16="http://schemas.microsoft.com/office/drawing/2014/main" id="{5A3AB003-CFDB-421C-87E5-6A8FA429FEDC}"/>
              </a:ext>
            </a:extLst>
          </p:cNvPr>
          <p:cNvSpPr/>
          <p:nvPr/>
        </p:nvSpPr>
        <p:spPr bwMode="auto">
          <a:xfrm>
            <a:off x="4652355" y="5572599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Oval 39">
            <a:extLst>
              <a:ext uri="{FF2B5EF4-FFF2-40B4-BE49-F238E27FC236}">
                <a16:creationId xmlns:a16="http://schemas.microsoft.com/office/drawing/2014/main" id="{F5C4ED58-2AE6-45A0-8A4B-E1AF061411EB}"/>
              </a:ext>
            </a:extLst>
          </p:cNvPr>
          <p:cNvSpPr/>
          <p:nvPr/>
        </p:nvSpPr>
        <p:spPr bwMode="auto">
          <a:xfrm>
            <a:off x="4508339" y="2332239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Oval 40">
            <a:extLst>
              <a:ext uri="{FF2B5EF4-FFF2-40B4-BE49-F238E27FC236}">
                <a16:creationId xmlns:a16="http://schemas.microsoft.com/office/drawing/2014/main" id="{D92B8ED3-7CDC-4221-8080-C6BFF8DBD9DE}"/>
              </a:ext>
            </a:extLst>
          </p:cNvPr>
          <p:cNvSpPr/>
          <p:nvPr/>
        </p:nvSpPr>
        <p:spPr bwMode="auto">
          <a:xfrm>
            <a:off x="3462561" y="3313309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6" name="Straight Connector 44">
            <a:extLst>
              <a:ext uri="{FF2B5EF4-FFF2-40B4-BE49-F238E27FC236}">
                <a16:creationId xmlns:a16="http://schemas.microsoft.com/office/drawing/2014/main" id="{055FA199-F8DE-4889-AA44-C1EA444224DF}"/>
              </a:ext>
            </a:extLst>
          </p:cNvPr>
          <p:cNvCxnSpPr>
            <a:cxnSpLocks/>
            <a:stCxn id="98" idx="3"/>
            <a:endCxn id="81" idx="1"/>
          </p:cNvCxnSpPr>
          <p:nvPr/>
        </p:nvCxnSpPr>
        <p:spPr bwMode="auto">
          <a:xfrm>
            <a:off x="3183041" y="1466682"/>
            <a:ext cx="1303207" cy="7836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56">
            <a:extLst>
              <a:ext uri="{FF2B5EF4-FFF2-40B4-BE49-F238E27FC236}">
                <a16:creationId xmlns:a16="http://schemas.microsoft.com/office/drawing/2014/main" id="{5FC84E60-D8FE-4AF1-ACCB-E7DAFE0138BE}"/>
              </a:ext>
            </a:extLst>
          </p:cNvPr>
          <p:cNvCxnSpPr>
            <a:cxnSpLocks/>
            <a:stCxn id="93" idx="3"/>
            <a:endCxn id="85" idx="1"/>
          </p:cNvCxnSpPr>
          <p:nvPr/>
        </p:nvCxnSpPr>
        <p:spPr bwMode="auto">
          <a:xfrm flipV="1">
            <a:off x="2978328" y="3330439"/>
            <a:ext cx="499808" cy="5361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59">
            <a:extLst>
              <a:ext uri="{FF2B5EF4-FFF2-40B4-BE49-F238E27FC236}">
                <a16:creationId xmlns:a16="http://schemas.microsoft.com/office/drawing/2014/main" id="{B6DAFCA0-A1A7-4182-8731-1C19D07FC08D}"/>
              </a:ext>
            </a:extLst>
          </p:cNvPr>
          <p:cNvCxnSpPr>
            <a:cxnSpLocks/>
            <a:stCxn id="114" idx="7"/>
            <a:endCxn id="96" idx="1"/>
          </p:cNvCxnSpPr>
          <p:nvPr/>
        </p:nvCxnSpPr>
        <p:spPr bwMode="auto">
          <a:xfrm flipV="1">
            <a:off x="5425544" y="2979729"/>
            <a:ext cx="1617082" cy="24659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61">
            <a:extLst>
              <a:ext uri="{FF2B5EF4-FFF2-40B4-BE49-F238E27FC236}">
                <a16:creationId xmlns:a16="http://schemas.microsoft.com/office/drawing/2014/main" id="{7B430D83-BE8F-4C40-BF82-05D8CF7FE3E1}"/>
              </a:ext>
            </a:extLst>
          </p:cNvPr>
          <p:cNvCxnSpPr>
            <a:cxnSpLocks/>
            <a:stCxn id="80" idx="6"/>
            <a:endCxn id="97" idx="1"/>
          </p:cNvCxnSpPr>
          <p:nvPr/>
        </p:nvCxnSpPr>
        <p:spPr bwMode="auto">
          <a:xfrm flipV="1">
            <a:off x="5425023" y="5077935"/>
            <a:ext cx="1328523" cy="7569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63">
            <a:extLst>
              <a:ext uri="{FF2B5EF4-FFF2-40B4-BE49-F238E27FC236}">
                <a16:creationId xmlns:a16="http://schemas.microsoft.com/office/drawing/2014/main" id="{62E51237-CB9F-4811-ABDC-80D77A73439B}"/>
              </a:ext>
            </a:extLst>
          </p:cNvPr>
          <p:cNvCxnSpPr>
            <a:cxnSpLocks/>
            <a:stCxn id="95" idx="3"/>
            <a:endCxn id="83" idx="2"/>
          </p:cNvCxnSpPr>
          <p:nvPr/>
        </p:nvCxnSpPr>
        <p:spPr bwMode="auto">
          <a:xfrm flipV="1">
            <a:off x="3285209" y="5631086"/>
            <a:ext cx="1367146" cy="61043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64">
            <a:extLst>
              <a:ext uri="{FF2B5EF4-FFF2-40B4-BE49-F238E27FC236}">
                <a16:creationId xmlns:a16="http://schemas.microsoft.com/office/drawing/2014/main" id="{FD0B6BF7-2838-44B0-AE49-B3326B819FFF}"/>
              </a:ext>
            </a:extLst>
          </p:cNvPr>
          <p:cNvCxnSpPr>
            <a:cxnSpLocks/>
            <a:stCxn id="82" idx="2"/>
            <a:endCxn id="94" idx="3"/>
          </p:cNvCxnSpPr>
          <p:nvPr/>
        </p:nvCxnSpPr>
        <p:spPr bwMode="auto">
          <a:xfrm flipH="1">
            <a:off x="3151617" y="4307900"/>
            <a:ext cx="924674" cy="7700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正方形/長方形 44">
            <a:extLst>
              <a:ext uri="{FF2B5EF4-FFF2-40B4-BE49-F238E27FC236}">
                <a16:creationId xmlns:a16="http://schemas.microsoft.com/office/drawing/2014/main" id="{13153C98-83FE-4877-8A53-C0CBD90B9122}"/>
              </a:ext>
            </a:extLst>
          </p:cNvPr>
          <p:cNvSpPr/>
          <p:nvPr/>
        </p:nvSpPr>
        <p:spPr bwMode="auto">
          <a:xfrm>
            <a:off x="383965" y="2078277"/>
            <a:ext cx="2733565" cy="564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Neemrana Industrial Park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Rajasthan</a:t>
            </a:r>
          </a:p>
        </p:txBody>
      </p:sp>
      <p:sp>
        <p:nvSpPr>
          <p:cNvPr id="93" name="正方形/長方形 54">
            <a:extLst>
              <a:ext uri="{FF2B5EF4-FFF2-40B4-BE49-F238E27FC236}">
                <a16:creationId xmlns:a16="http://schemas.microsoft.com/office/drawing/2014/main" id="{9DC479B0-A1C3-4DD8-AD59-8DAE5220FA8F}"/>
              </a:ext>
            </a:extLst>
          </p:cNvPr>
          <p:cNvSpPr/>
          <p:nvPr/>
        </p:nvSpPr>
        <p:spPr bwMode="auto">
          <a:xfrm>
            <a:off x="305619" y="3455886"/>
            <a:ext cx="2672709" cy="82142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Mandal Industrial Park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豊田通商がレンタル工場を運営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Gujarat</a:t>
            </a:r>
          </a:p>
        </p:txBody>
      </p:sp>
      <p:sp>
        <p:nvSpPr>
          <p:cNvPr id="94" name="正方形/長方形 76">
            <a:extLst>
              <a:ext uri="{FF2B5EF4-FFF2-40B4-BE49-F238E27FC236}">
                <a16:creationId xmlns:a16="http://schemas.microsoft.com/office/drawing/2014/main" id="{8749723A-BFF0-4E65-83A6-6CBF260E3723}"/>
              </a:ext>
            </a:extLst>
          </p:cNvPr>
          <p:cNvSpPr/>
          <p:nvPr/>
        </p:nvSpPr>
        <p:spPr bwMode="auto">
          <a:xfrm>
            <a:off x="1036755" y="4770414"/>
            <a:ext cx="2114862" cy="615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b="1" u="sng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Supa</a:t>
            </a:r>
            <a: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Industrial Park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Maharashtra</a:t>
            </a:r>
          </a:p>
        </p:txBody>
      </p:sp>
      <p:sp>
        <p:nvSpPr>
          <p:cNvPr id="95" name="正方形/長方形 85">
            <a:extLst>
              <a:ext uri="{FF2B5EF4-FFF2-40B4-BE49-F238E27FC236}">
                <a16:creationId xmlns:a16="http://schemas.microsoft.com/office/drawing/2014/main" id="{AB5591B3-C82C-44C8-BB8E-00F1D50F6800}"/>
              </a:ext>
            </a:extLst>
          </p:cNvPr>
          <p:cNvSpPr/>
          <p:nvPr/>
        </p:nvSpPr>
        <p:spPr bwMode="auto">
          <a:xfrm>
            <a:off x="2183906" y="5955966"/>
            <a:ext cx="1101303" cy="571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Tumkur</a:t>
            </a:r>
            <a:endParaRPr lang="en-US" altLang="ja-JP" sz="14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Karnataka</a:t>
            </a:r>
          </a:p>
        </p:txBody>
      </p:sp>
      <p:sp>
        <p:nvSpPr>
          <p:cNvPr id="96" name="正方形/長方形 96">
            <a:extLst>
              <a:ext uri="{FF2B5EF4-FFF2-40B4-BE49-F238E27FC236}">
                <a16:creationId xmlns:a16="http://schemas.microsoft.com/office/drawing/2014/main" id="{8C20ECAC-95BA-4DB9-9EED-7C16EF690532}"/>
              </a:ext>
            </a:extLst>
          </p:cNvPr>
          <p:cNvSpPr/>
          <p:nvPr/>
        </p:nvSpPr>
        <p:spPr bwMode="auto">
          <a:xfrm>
            <a:off x="7042626" y="2417369"/>
            <a:ext cx="1967007" cy="112472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Sri City</a:t>
            </a:r>
          </a:p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400" b="1" u="sng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Navayuga</a:t>
            </a: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Group)</a:t>
            </a:r>
          </a:p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豊田通商が営業支援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Andhra Pradesh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B75CC154-8120-4E8D-A425-F552FEBF0A0C}"/>
              </a:ext>
            </a:extLst>
          </p:cNvPr>
          <p:cNvSpPr/>
          <p:nvPr/>
        </p:nvSpPr>
        <p:spPr bwMode="auto">
          <a:xfrm>
            <a:off x="6753546" y="4564428"/>
            <a:ext cx="1773681" cy="102701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sz="1400" b="1" u="sng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OneHub</a:t>
            </a:r>
            <a: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Chennai</a:t>
            </a:r>
            <a:b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Industrial Park</a:t>
            </a:r>
            <a:endParaRPr lang="en-US" altLang="ja-JP" sz="1400" b="1" i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(CapitaLand)</a:t>
            </a:r>
          </a:p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Tamil Nadu</a:t>
            </a:r>
          </a:p>
        </p:txBody>
      </p:sp>
      <p:sp>
        <p:nvSpPr>
          <p:cNvPr id="98" name="正方形/長方形 44">
            <a:extLst>
              <a:ext uri="{FF2B5EF4-FFF2-40B4-BE49-F238E27FC236}">
                <a16:creationId xmlns:a16="http://schemas.microsoft.com/office/drawing/2014/main" id="{77B6DDD6-351C-4DAA-B1A8-1F5D9D807D02}"/>
              </a:ext>
            </a:extLst>
          </p:cNvPr>
          <p:cNvSpPr/>
          <p:nvPr/>
        </p:nvSpPr>
        <p:spPr bwMode="auto">
          <a:xfrm>
            <a:off x="612000" y="1184249"/>
            <a:ext cx="2571041" cy="564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 err="1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Ghiloth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Industrial Park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Rajasthan</a:t>
            </a:r>
          </a:p>
        </p:txBody>
      </p:sp>
      <p:sp>
        <p:nvSpPr>
          <p:cNvPr id="99" name="正方形/長方形 96">
            <a:extLst>
              <a:ext uri="{FF2B5EF4-FFF2-40B4-BE49-F238E27FC236}">
                <a16:creationId xmlns:a16="http://schemas.microsoft.com/office/drawing/2014/main" id="{9B4F006A-F41E-47AC-A31E-C9CE4DDAC27C}"/>
              </a:ext>
            </a:extLst>
          </p:cNvPr>
          <p:cNvSpPr/>
          <p:nvPr/>
        </p:nvSpPr>
        <p:spPr bwMode="auto">
          <a:xfrm>
            <a:off x="6591299" y="3621194"/>
            <a:ext cx="2454006" cy="86276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ORIGINS, Chennai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住友商事</a:t>
            </a: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/ Mahindra)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Tamil Nadu</a:t>
            </a:r>
          </a:p>
        </p:txBody>
      </p:sp>
      <p:sp>
        <p:nvSpPr>
          <p:cNvPr id="100" name="Oval 101">
            <a:extLst>
              <a:ext uri="{FF2B5EF4-FFF2-40B4-BE49-F238E27FC236}">
                <a16:creationId xmlns:a16="http://schemas.microsoft.com/office/drawing/2014/main" id="{9731310D-0A07-4291-8ABF-58CFABEDF0CE}"/>
              </a:ext>
            </a:extLst>
          </p:cNvPr>
          <p:cNvSpPr/>
          <p:nvPr/>
        </p:nvSpPr>
        <p:spPr bwMode="auto">
          <a:xfrm>
            <a:off x="5403644" y="5622773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1" name="Straight Connector 102">
            <a:extLst>
              <a:ext uri="{FF2B5EF4-FFF2-40B4-BE49-F238E27FC236}">
                <a16:creationId xmlns:a16="http://schemas.microsoft.com/office/drawing/2014/main" id="{235DA8E3-D611-4405-A23E-7B2A205E8000}"/>
              </a:ext>
            </a:extLst>
          </p:cNvPr>
          <p:cNvCxnSpPr>
            <a:cxnSpLocks/>
            <a:stCxn id="100" idx="7"/>
            <a:endCxn id="99" idx="1"/>
          </p:cNvCxnSpPr>
          <p:nvPr/>
        </p:nvCxnSpPr>
        <p:spPr bwMode="auto">
          <a:xfrm flipV="1">
            <a:off x="5494419" y="4052578"/>
            <a:ext cx="1096880" cy="1587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2">
            <a:extLst>
              <a:ext uri="{FF2B5EF4-FFF2-40B4-BE49-F238E27FC236}">
                <a16:creationId xmlns:a16="http://schemas.microsoft.com/office/drawing/2014/main" id="{4509F479-6F12-451F-BF36-B9A4D3B8E804}"/>
              </a:ext>
            </a:extLst>
          </p:cNvPr>
          <p:cNvCxnSpPr>
            <a:cxnSpLocks/>
            <a:stCxn id="92" idx="3"/>
            <a:endCxn id="84" idx="1"/>
          </p:cNvCxnSpPr>
          <p:nvPr/>
        </p:nvCxnSpPr>
        <p:spPr bwMode="auto">
          <a:xfrm flipV="1">
            <a:off x="3117530" y="2349369"/>
            <a:ext cx="1406384" cy="1134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65">
            <a:extLst>
              <a:ext uri="{FF2B5EF4-FFF2-40B4-BE49-F238E27FC236}">
                <a16:creationId xmlns:a16="http://schemas.microsoft.com/office/drawing/2014/main" id="{B57519BF-4CE5-4BA1-8145-46B583880DF8}"/>
              </a:ext>
            </a:extLst>
          </p:cNvPr>
          <p:cNvSpPr/>
          <p:nvPr/>
        </p:nvSpPr>
        <p:spPr bwMode="auto">
          <a:xfrm>
            <a:off x="5231583" y="5941965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Straight Connector 71">
            <a:extLst>
              <a:ext uri="{FF2B5EF4-FFF2-40B4-BE49-F238E27FC236}">
                <a16:creationId xmlns:a16="http://schemas.microsoft.com/office/drawing/2014/main" id="{3672F860-3728-4AA2-99B9-A2CCDAC858FF}"/>
              </a:ext>
            </a:extLst>
          </p:cNvPr>
          <p:cNvCxnSpPr>
            <a:cxnSpLocks/>
            <a:stCxn id="103" idx="6"/>
            <a:endCxn id="105" idx="1"/>
          </p:cNvCxnSpPr>
          <p:nvPr/>
        </p:nvCxnSpPr>
        <p:spPr bwMode="auto">
          <a:xfrm>
            <a:off x="5337933" y="6000452"/>
            <a:ext cx="1405523" cy="774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正方形/長方形 96">
            <a:extLst>
              <a:ext uri="{FF2B5EF4-FFF2-40B4-BE49-F238E27FC236}">
                <a16:creationId xmlns:a16="http://schemas.microsoft.com/office/drawing/2014/main" id="{6BF15278-32C0-48AA-B8DC-D533F232A71D}"/>
              </a:ext>
            </a:extLst>
          </p:cNvPr>
          <p:cNvSpPr/>
          <p:nvPr/>
        </p:nvSpPr>
        <p:spPr bwMode="auto">
          <a:xfrm>
            <a:off x="6743456" y="5669694"/>
            <a:ext cx="2134472" cy="81639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ja-JP" altLang="en-US" sz="1400" b="1" u="sng">
                <a:latin typeface="Meiryo UI" panose="020B0604030504040204" pitchFamily="50" charset="-128"/>
                <a:ea typeface="Meiryo UI" panose="020B0604030504040204" pitchFamily="50" charset="-128"/>
              </a:rPr>
              <a:t>双日</a:t>
            </a:r>
            <a:r>
              <a:rPr lang="en-US" sz="1400" b="1" u="sng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– </a:t>
            </a:r>
            <a:r>
              <a:rPr lang="en-US" sz="1400" b="1" u="sng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Motherson</a:t>
            </a:r>
            <a:b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Industrial Park</a:t>
            </a:r>
          </a:p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Tamil Nadu</a:t>
            </a:r>
          </a:p>
        </p:txBody>
      </p:sp>
      <p:cxnSp>
        <p:nvCxnSpPr>
          <p:cNvPr id="106" name="Straight Connector 44">
            <a:extLst>
              <a:ext uri="{FF2B5EF4-FFF2-40B4-BE49-F238E27FC236}">
                <a16:creationId xmlns:a16="http://schemas.microsoft.com/office/drawing/2014/main" id="{29CC97F6-8F10-42CC-98B4-86AC5ED95B8D}"/>
              </a:ext>
            </a:extLst>
          </p:cNvPr>
          <p:cNvCxnSpPr>
            <a:cxnSpLocks/>
            <a:stCxn id="115" idx="2"/>
            <a:endCxn id="107" idx="7"/>
          </p:cNvCxnSpPr>
          <p:nvPr/>
        </p:nvCxnSpPr>
        <p:spPr bwMode="auto">
          <a:xfrm flipH="1">
            <a:off x="4849480" y="1808929"/>
            <a:ext cx="590274" cy="3964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Oval 39">
            <a:extLst>
              <a:ext uri="{FF2B5EF4-FFF2-40B4-BE49-F238E27FC236}">
                <a16:creationId xmlns:a16="http://schemas.microsoft.com/office/drawing/2014/main" id="{1E14AAB6-447F-43C8-ACAD-E2EA98A53235}"/>
              </a:ext>
            </a:extLst>
          </p:cNvPr>
          <p:cNvSpPr/>
          <p:nvPr/>
        </p:nvSpPr>
        <p:spPr bwMode="auto">
          <a:xfrm>
            <a:off x="4758705" y="2188223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Oval 39">
            <a:extLst>
              <a:ext uri="{FF2B5EF4-FFF2-40B4-BE49-F238E27FC236}">
                <a16:creationId xmlns:a16="http://schemas.microsoft.com/office/drawing/2014/main" id="{0120FB47-588C-4A2A-BEA0-6561D707338E}"/>
              </a:ext>
            </a:extLst>
          </p:cNvPr>
          <p:cNvSpPr/>
          <p:nvPr/>
        </p:nvSpPr>
        <p:spPr bwMode="auto">
          <a:xfrm>
            <a:off x="4868379" y="2233189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正方形/長方形 44">
            <a:extLst>
              <a:ext uri="{FF2B5EF4-FFF2-40B4-BE49-F238E27FC236}">
                <a16:creationId xmlns:a16="http://schemas.microsoft.com/office/drawing/2014/main" id="{BB32F717-DE1F-4917-BC1B-EFF1A14C1938}"/>
              </a:ext>
            </a:extLst>
          </p:cNvPr>
          <p:cNvSpPr/>
          <p:nvPr/>
        </p:nvSpPr>
        <p:spPr bwMode="auto">
          <a:xfrm>
            <a:off x="5752236" y="1826800"/>
            <a:ext cx="1592835" cy="53391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Greater Noida</a:t>
            </a:r>
            <a:endParaRPr lang="ja-JP" altLang="en-US" sz="14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Uttar Pradesh</a:t>
            </a:r>
          </a:p>
        </p:txBody>
      </p:sp>
      <p:cxnSp>
        <p:nvCxnSpPr>
          <p:cNvPr id="110" name="Straight Connector 44">
            <a:extLst>
              <a:ext uri="{FF2B5EF4-FFF2-40B4-BE49-F238E27FC236}">
                <a16:creationId xmlns:a16="http://schemas.microsoft.com/office/drawing/2014/main" id="{424388F1-8361-42C5-848A-7CA19D65EB38}"/>
              </a:ext>
            </a:extLst>
          </p:cNvPr>
          <p:cNvCxnSpPr>
            <a:cxnSpLocks/>
            <a:stCxn id="109" idx="1"/>
            <a:endCxn id="108" idx="7"/>
          </p:cNvCxnSpPr>
          <p:nvPr/>
        </p:nvCxnSpPr>
        <p:spPr bwMode="auto">
          <a:xfrm flipH="1">
            <a:off x="4959154" y="2093755"/>
            <a:ext cx="793082" cy="1565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01">
            <a:extLst>
              <a:ext uri="{FF2B5EF4-FFF2-40B4-BE49-F238E27FC236}">
                <a16:creationId xmlns:a16="http://schemas.microsoft.com/office/drawing/2014/main" id="{ADD9B8E7-1DE8-4C49-ACF9-6A5FA905F7ED}"/>
              </a:ext>
            </a:extLst>
          </p:cNvPr>
          <p:cNvSpPr/>
          <p:nvPr/>
        </p:nvSpPr>
        <p:spPr bwMode="auto">
          <a:xfrm>
            <a:off x="5334769" y="5428583"/>
            <a:ext cx="106350" cy="116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70348" y="378000"/>
            <a:ext cx="7433902" cy="497654"/>
          </a:xfrm>
          <a:solidFill>
            <a:schemeClr val="bg1"/>
          </a:solidFill>
        </p:spPr>
        <p:txBody>
          <a:bodyPr lIns="0" tIns="72000" rIns="0" bIns="36000">
            <a:noAutofit/>
          </a:bodyPr>
          <a:lstStyle/>
          <a:p>
            <a:r>
              <a:rPr kumimoji="1" lang="en-IN" altLang="ja-JP" b="1" dirty="0">
                <a:solidFill>
                  <a:schemeClr val="tx2"/>
                </a:solidFill>
              </a:rPr>
              <a:t>Japanese Industrial Townships</a:t>
            </a:r>
            <a:r>
              <a:rPr kumimoji="1" lang="ja-JP" altLang="en-US" b="1" dirty="0">
                <a:solidFill>
                  <a:schemeClr val="tx2"/>
                </a:solidFill>
              </a:rPr>
              <a:t>（</a:t>
            </a:r>
            <a:r>
              <a:rPr kumimoji="1" lang="en-US" altLang="ja-JP" b="1" dirty="0">
                <a:solidFill>
                  <a:schemeClr val="tx2"/>
                </a:solidFill>
              </a:rPr>
              <a:t>JITs</a:t>
            </a:r>
            <a:r>
              <a:rPr kumimoji="1" lang="ja-JP" altLang="en-US" b="1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115" name="正方形/長方形 44">
            <a:extLst>
              <a:ext uri="{FF2B5EF4-FFF2-40B4-BE49-F238E27FC236}">
                <a16:creationId xmlns:a16="http://schemas.microsoft.com/office/drawing/2014/main" id="{54A50CEB-DEC7-42AE-A7A8-04CFEEE02322}"/>
              </a:ext>
            </a:extLst>
          </p:cNvPr>
          <p:cNvSpPr/>
          <p:nvPr/>
        </p:nvSpPr>
        <p:spPr bwMode="auto">
          <a:xfrm>
            <a:off x="4125962" y="928099"/>
            <a:ext cx="2627584" cy="8808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Jhajjar (Reliance)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丸紅が営業支援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ja-JP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Haryana</a:t>
            </a:r>
          </a:p>
        </p:txBody>
      </p:sp>
      <p:sp>
        <p:nvSpPr>
          <p:cNvPr id="116" name="角丸四角形 14">
            <a:extLst>
              <a:ext uri="{FF2B5EF4-FFF2-40B4-BE49-F238E27FC236}">
                <a16:creationId xmlns:a16="http://schemas.microsoft.com/office/drawing/2014/main" id="{76ED705A-7E02-494A-A546-E8FD3209D916}"/>
              </a:ext>
            </a:extLst>
          </p:cNvPr>
          <p:cNvSpPr/>
          <p:nvPr/>
        </p:nvSpPr>
        <p:spPr>
          <a:xfrm>
            <a:off x="190128" y="6000451"/>
            <a:ext cx="1861619" cy="6440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（注）青色の箇所はジェトロ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が入居支援に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直接関与する工業団地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44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225083" y="1427685"/>
            <a:ext cx="4194517" cy="815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kumimoji="1" lang="en" altLang="ja-JP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The first </a:t>
            </a:r>
            <a:r>
              <a:rPr kumimoji="1" lang="e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store opened in </a:t>
            </a:r>
            <a:r>
              <a:rPr kumimoji="1" lang="e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New Delhi in </a:t>
            </a:r>
            <a:r>
              <a:rPr kumimoji="1" lang="en" altLang="ja-JP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2019 </a:t>
            </a:r>
            <a:endParaRPr kumimoji="1" lang="en" altLang="ja-JP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・Currently, there are a total of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kumimoji="0" lang="en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 stores </a:t>
            </a:r>
            <a:r>
              <a:rPr kumimoji="0" lang="e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in the Delhi metropolitan area .</a:t>
            </a:r>
            <a:endParaRPr kumimoji="1" lang="ja-JP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95704" y="1427685"/>
            <a:ext cx="382314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" altLang="en-US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Since</a:t>
            </a:r>
            <a:r>
              <a:rPr kumimoji="1" lang="e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" altLang="ja-JP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2016,</a:t>
            </a:r>
            <a:r>
              <a:rPr kumimoji="1" lang="e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b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Currently </a:t>
            </a:r>
            <a:r>
              <a:rPr kumimoji="1" lang="en" altLang="en-US" sz="14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 New Delhi, Mumbai, Noida </a:t>
            </a:r>
            <a:r>
              <a:rPr kumimoji="1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kumimoji="1" lang="en-US" altLang="ja-JP" sz="14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1" name="テキスト ボックス 26"/>
          <p:cNvSpPr txBox="1"/>
          <p:nvPr/>
        </p:nvSpPr>
        <p:spPr>
          <a:xfrm>
            <a:off x="4572000" y="4389605"/>
            <a:ext cx="4237695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In </a:t>
            </a:r>
            <a:r>
              <a:rPr kumimoji="1" lang="en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2020 </a:t>
            </a:r>
            <a:r>
              <a:rPr kumimoji="1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, Curry House </a:t>
            </a:r>
            <a:r>
              <a:rPr kumimoji="1" lang="en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CoCo </a:t>
            </a:r>
            <a:r>
              <a:rPr kumimoji="1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Ichibanya firstlly opened in </a:t>
            </a:r>
            <a:r>
              <a:rPr kumimoji="1" lang="e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Gurugram </a:t>
            </a:r>
            <a:r>
              <a:rPr kumimoji="1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. </a:t>
            </a:r>
            <a:r>
              <a:rPr kumimoji="1" lang="en" altLang="en-US" sz="1400" dirty="0">
                <a:solidFill>
                  <a:srgbClr val="000000"/>
                </a:solidFill>
                <a:latin typeface="Meiryo UI"/>
                <a:ea typeface="Meiryo UI"/>
              </a:rPr>
              <a:t>The second store opened in Delhi in October 2022.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9B073E-0169-41F1-8157-E8ACBFD7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5" y="357010"/>
            <a:ext cx="7221403" cy="497654"/>
          </a:xfrm>
        </p:spPr>
        <p:txBody>
          <a:bodyPr/>
          <a:lstStyle/>
          <a:p>
            <a:r>
              <a:rPr lang="en" altLang="en-US" dirty="0"/>
              <a:t>Expansion of Japanese retail and restaurant business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3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29" b="27585"/>
          <a:stretch/>
        </p:blipFill>
        <p:spPr bwMode="auto">
          <a:xfrm>
            <a:off x="5132441" y="2045456"/>
            <a:ext cx="2576049" cy="173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  <a14:imgEffect>
                      <a14:brightnessContrast bright="36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066" y="2306109"/>
            <a:ext cx="1571166" cy="150455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  <a14:imgEffect>
                      <a14:brightnessContrast bright="29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00" y="2350529"/>
            <a:ext cx="1439781" cy="1453888"/>
          </a:xfrm>
          <a:prstGeom prst="rect">
            <a:avLst/>
          </a:prstGeom>
        </p:spPr>
      </p:pic>
      <p:sp>
        <p:nvSpPr>
          <p:cNvPr id="18" name="Text Box 24">
            <a:extLst>
              <a:ext uri="{FF2B5EF4-FFF2-40B4-BE49-F238E27FC236}">
                <a16:creationId xmlns:a16="http://schemas.microsoft.com/office/drawing/2014/main" id="{719DC9E0-01EE-4D48-A5BE-00DEEEB5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3" y="6476025"/>
            <a:ext cx="74081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50" charset="-128"/>
                <a:ea typeface="メイリオ"/>
                <a:cs typeface="+mn-cs"/>
              </a:rPr>
              <a:t>(source)</a:t>
            </a:r>
            <a:r>
              <a:rPr kumimoji="0" lang="e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50" charset="-128"/>
                <a:cs typeface="+mn-cs"/>
              </a:rPr>
              <a:t> Taken by JETRO or from the company 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itchFamily="50" charset="-128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956B262-7E85-4D13-8B7F-DCD538CA1E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7000"/>
                    </a14:imgEffect>
                    <a14:imgEffect>
                      <a14:brightnessContrast bright="2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547" y="5157096"/>
            <a:ext cx="2099148" cy="1490853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68983C8E-7B0D-4203-95C4-26D11536CEA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8000"/>
                    </a14:imgEffect>
                    <a14:imgEffect>
                      <a14:brightnessContrast bright="11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648" y="5327000"/>
            <a:ext cx="2099148" cy="123608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86F171-EB2E-428D-99AA-A136ECB425CB}"/>
              </a:ext>
            </a:extLst>
          </p:cNvPr>
          <p:cNvSpPr txBox="1"/>
          <p:nvPr/>
        </p:nvSpPr>
        <p:spPr>
          <a:xfrm>
            <a:off x="4610767" y="3940485"/>
            <a:ext cx="3766058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CoCo. Ichibanya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114A501-76ED-416B-B209-302A4B6BAAB7}"/>
              </a:ext>
            </a:extLst>
          </p:cNvPr>
          <p:cNvSpPr txBox="1"/>
          <p:nvPr/>
        </p:nvSpPr>
        <p:spPr>
          <a:xfrm>
            <a:off x="4587554" y="1014543"/>
            <a:ext cx="1550709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" altLang="ja-JP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MUJI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49E5EB7-7002-4064-8D84-B16A9FC42B71}"/>
              </a:ext>
            </a:extLst>
          </p:cNvPr>
          <p:cNvSpPr txBox="1"/>
          <p:nvPr/>
        </p:nvSpPr>
        <p:spPr>
          <a:xfrm>
            <a:off x="338288" y="1014543"/>
            <a:ext cx="138133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" altLang="ja-JP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UNIQLO</a:t>
            </a:r>
            <a:endParaRPr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918C8BF-8552-4C26-BFE9-98B8FBBA8C70}"/>
              </a:ext>
            </a:extLst>
          </p:cNvPr>
          <p:cNvCxnSpPr>
            <a:cxnSpLocks/>
          </p:cNvCxnSpPr>
          <p:nvPr/>
        </p:nvCxnSpPr>
        <p:spPr>
          <a:xfrm>
            <a:off x="163112" y="3856346"/>
            <a:ext cx="8650950" cy="6563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CE65566-D39A-4DA1-B7BA-2ADACDA5FD84}"/>
              </a:ext>
            </a:extLst>
          </p:cNvPr>
          <p:cNvSpPr txBox="1"/>
          <p:nvPr/>
        </p:nvSpPr>
        <p:spPr>
          <a:xfrm>
            <a:off x="338288" y="3980933"/>
            <a:ext cx="1550709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" altLang="ja-JP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Daiso</a:t>
            </a:r>
            <a:r>
              <a:rPr kumimoji="1" lang="en" altLang="ja-JP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26">
            <a:extLst>
              <a:ext uri="{FF2B5EF4-FFF2-40B4-BE49-F238E27FC236}">
                <a16:creationId xmlns:a16="http://schemas.microsoft.com/office/drawing/2014/main" id="{AFD7599B-222F-449C-BDF3-3FDC09FB876F}"/>
              </a:ext>
            </a:extLst>
          </p:cNvPr>
          <p:cNvSpPr txBox="1"/>
          <p:nvPr/>
        </p:nvSpPr>
        <p:spPr>
          <a:xfrm>
            <a:off x="225083" y="4402568"/>
            <a:ext cx="419451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1" lang="e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In </a:t>
            </a:r>
            <a:r>
              <a:rPr kumimoji="1" lang="en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2022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</a:rPr>
              <a:t>, </a:t>
            </a:r>
            <a:r>
              <a:rPr kumimoji="1" lang="en" altLang="en-US" sz="1400" dirty="0">
                <a:solidFill>
                  <a:srgbClr val="000000"/>
                </a:solidFill>
                <a:latin typeface="Meiryo UI"/>
                <a:ea typeface="Meiryo UI"/>
              </a:rPr>
              <a:t>First store is opened in Chandigarh. Currently 6 stores opened in whole India. </a:t>
            </a:r>
            <a:endParaRPr kumimoji="1" lang="ja-JP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48D0C34-A804-41EF-9278-A98593FEBB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273" y="5061493"/>
            <a:ext cx="1809160" cy="13363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0371D23-73EC-4AA2-B918-DE73A955B3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92216" y="5034336"/>
            <a:ext cx="1788865" cy="13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3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CCD2-1E6E-4190-BF38-23778D1C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46" y="110719"/>
            <a:ext cx="7221403" cy="497654"/>
          </a:xfrm>
        </p:spPr>
        <p:txBody>
          <a:bodyPr/>
          <a:lstStyle/>
          <a:p>
            <a:r>
              <a:rPr lang="en" altLang="en-US" sz="2400" b="1" dirty="0">
                <a:latin typeface="Meiryo"/>
                <a:ea typeface="Meiryo"/>
              </a:rPr>
              <a:t>Trends in Japanese companies in Karnataka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F30C7-7D0A-48C6-BE0F-8FD286919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661331"/>
            <a:ext cx="8064500" cy="1057286"/>
          </a:xfrm>
        </p:spPr>
        <p:txBody>
          <a:bodyPr/>
          <a:lstStyle/>
          <a:p>
            <a:r>
              <a:rPr kumimoji="1" lang="en" altLang="en-US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In </a:t>
            </a:r>
            <a:r>
              <a:rPr lang="en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t</a:t>
            </a:r>
            <a:r>
              <a:rPr kumimoji="1" lang="en" altLang="en-US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he manufacturing industry, manufacturing of automobiles (two-wheeled and four-wheeled vehicles) and industrial m</a:t>
            </a:r>
            <a:r>
              <a:rPr lang="en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achinery have a majority</a:t>
            </a:r>
            <a:r>
              <a:rPr kumimoji="1" lang="en" altLang="en-US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. Recently, business development for innovation and research and development in the digital field have also been increasing.</a:t>
            </a:r>
          </a:p>
          <a:p>
            <a:endParaRPr lang="en-US" sz="1600" dirty="0"/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A958949A-EBBC-4418-B3CE-A25D6899AA3A}"/>
              </a:ext>
            </a:extLst>
          </p:cNvPr>
          <p:cNvSpPr txBox="1"/>
          <p:nvPr/>
        </p:nvSpPr>
        <p:spPr>
          <a:xfrm>
            <a:off x="0" y="6578035"/>
            <a:ext cx="7219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sz="900" dirty="0">
                <a:latin typeface="Meiryo" panose="020B0604030504040204" pitchFamily="34" charset="-128"/>
                <a:ea typeface="Meiryo" panose="020B0604030504040204" pitchFamily="34" charset="-128"/>
              </a:rPr>
              <a:t>List of Japanese companies operating in India </a:t>
            </a:r>
            <a:r>
              <a:rPr lang="en" altLang="ja-JP" sz="900" dirty="0">
                <a:latin typeface="Meiryo" panose="020B0604030504040204" pitchFamily="34" charset="-128"/>
                <a:ea typeface="Meiryo" panose="020B0604030504040204" pitchFamily="34" charset="-128"/>
              </a:rPr>
              <a:t>October 2022 </a:t>
            </a:r>
            <a:r>
              <a:rPr lang="en" altLang="en-US" sz="900" dirty="0">
                <a:latin typeface="Meiryo" panose="020B0604030504040204" pitchFamily="34" charset="-128"/>
                <a:ea typeface="Meiryo" panose="020B0604030504040204" pitchFamily="34" charset="-128"/>
              </a:rPr>
              <a:t>Embassy of Japan in India, JETRO</a:t>
            </a:r>
            <a:endParaRPr lang="en-US" sz="9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D3C647DB-C993-4153-9C1B-345BD9E633BD}"/>
              </a:ext>
            </a:extLst>
          </p:cNvPr>
          <p:cNvSpPr/>
          <p:nvPr/>
        </p:nvSpPr>
        <p:spPr>
          <a:xfrm>
            <a:off x="1848723" y="1832560"/>
            <a:ext cx="4642018" cy="995657"/>
          </a:xfrm>
          <a:prstGeom prst="rect">
            <a:avLst/>
          </a:prstGeom>
          <a:solidFill>
            <a:srgbClr val="CEFCFE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游ゴシック" panose="020B0400000000000000" pitchFamily="34" charset="-128"/>
              <a:cs typeface="メイリオ" pitchFamily="50" charset="-128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【Number of Japanese companies】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✔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537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 Basis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（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2022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）　              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✔</a:t>
            </a:r>
            <a:r>
              <a:rPr kumimoji="1" lang="en-IN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Whole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India: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4,901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 Basis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（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2022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）　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游ゴシック" panose="020B0400000000000000" pitchFamily="34" charset="-128"/>
              <a:cs typeface="メイリオ" pitchFamily="50" charset="-128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B81A579-8D4F-40C0-96E8-35DA9637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70" y="2861355"/>
            <a:ext cx="3729712" cy="36278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2CDC292-2EBB-4CD6-B14D-CA7A44AC53A3}"/>
              </a:ext>
            </a:extLst>
          </p:cNvPr>
          <p:cNvSpPr txBox="1">
            <a:spLocks/>
          </p:cNvSpPr>
          <p:nvPr/>
        </p:nvSpPr>
        <p:spPr>
          <a:xfrm>
            <a:off x="4417645" y="3235112"/>
            <a:ext cx="2531798" cy="357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Maharashtra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Haryana 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Tamil Nadu</a:t>
            </a:r>
          </a:p>
          <a:p>
            <a:pPr>
              <a:defRPr/>
            </a:pPr>
            <a:r>
              <a:rPr lang="en-IN" altLang="ja-JP" sz="1800" b="1" dirty="0">
                <a:solidFill>
                  <a:srgbClr val="FF0000"/>
                </a:solidFill>
                <a:latin typeface="Meiryo"/>
              </a:rPr>
              <a:t>Karnataka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Gujarat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Delhi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Uttar Pradesh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West Bengal 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Rajasthan 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Telangana 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Andhra Pradesh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Kerala 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Madhya Pradesh </a:t>
            </a:r>
            <a:endParaRPr lang="ja-JP" altLang="en-US" sz="30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E9D5D3-8224-4C27-A8DF-A9C4AAD88B0E}"/>
              </a:ext>
            </a:extLst>
          </p:cNvPr>
          <p:cNvSpPr txBox="1">
            <a:spLocks/>
          </p:cNvSpPr>
          <p:nvPr/>
        </p:nvSpPr>
        <p:spPr>
          <a:xfrm>
            <a:off x="6949443" y="3232652"/>
            <a:ext cx="970479" cy="357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(773)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(589)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(579)</a:t>
            </a:r>
          </a:p>
          <a:p>
            <a:pPr>
              <a:defRPr/>
            </a:pPr>
            <a:r>
              <a:rPr lang="en-IN" altLang="ja-JP" sz="1800" b="1" dirty="0">
                <a:solidFill>
                  <a:srgbClr val="FF0000"/>
                </a:solidFill>
                <a:latin typeface="Meiryo"/>
              </a:rPr>
              <a:t>(537)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(358)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(313)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(306)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(212)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(181)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(161)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(124)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(119)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(115)</a:t>
            </a:r>
            <a:endParaRPr lang="ja-JP" altLang="en-US" sz="30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7B6F527-E45A-4C9A-AB36-412DE48F498D}"/>
              </a:ext>
            </a:extLst>
          </p:cNvPr>
          <p:cNvSpPr txBox="1">
            <a:spLocks/>
          </p:cNvSpPr>
          <p:nvPr/>
        </p:nvSpPr>
        <p:spPr>
          <a:xfrm>
            <a:off x="7919922" y="3230192"/>
            <a:ext cx="970479" cy="357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(218)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-   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(286)</a:t>
            </a:r>
          </a:p>
          <a:p>
            <a:pPr>
              <a:defRPr/>
            </a:pPr>
            <a:r>
              <a:rPr lang="en-IN" altLang="ja-JP" sz="1800" b="1" dirty="0">
                <a:solidFill>
                  <a:srgbClr val="FF0000"/>
                </a:solidFill>
                <a:latin typeface="Meiryo"/>
              </a:rPr>
              <a:t>(182)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29)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(385)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51)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67)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29)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-   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70)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47)</a:t>
            </a:r>
          </a:p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(    7)</a:t>
            </a:r>
            <a:endParaRPr lang="ja-JP" altLang="en-US" sz="30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94DE3C-15D3-4100-9D29-AA92DA699A61}"/>
              </a:ext>
            </a:extLst>
          </p:cNvPr>
          <p:cNvSpPr txBox="1">
            <a:spLocks/>
          </p:cNvSpPr>
          <p:nvPr/>
        </p:nvSpPr>
        <p:spPr>
          <a:xfrm>
            <a:off x="6949443" y="2903468"/>
            <a:ext cx="970479" cy="459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2022</a:t>
            </a:r>
            <a:endParaRPr lang="ja-JP" altLang="en-US" sz="30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0BC740-6159-4140-A5E1-F950C7755D38}"/>
              </a:ext>
            </a:extLst>
          </p:cNvPr>
          <p:cNvSpPr txBox="1">
            <a:spLocks/>
          </p:cNvSpPr>
          <p:nvPr/>
        </p:nvSpPr>
        <p:spPr>
          <a:xfrm>
            <a:off x="7927337" y="2898091"/>
            <a:ext cx="970479" cy="459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800" b="1" dirty="0">
                <a:solidFill>
                  <a:prstClr val="black"/>
                </a:solidFill>
                <a:latin typeface="Meiryo"/>
              </a:rPr>
              <a:t>2011</a:t>
            </a:r>
            <a:endParaRPr lang="ja-JP" altLang="en-US" sz="3000" b="1" dirty="0">
              <a:solidFill>
                <a:prstClr val="black"/>
              </a:solidFill>
              <a:latin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17749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CCD2-1E6E-4190-BF38-23778D1C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46" y="110719"/>
            <a:ext cx="7221403" cy="497654"/>
          </a:xfrm>
        </p:spPr>
        <p:txBody>
          <a:bodyPr/>
          <a:lstStyle/>
          <a:p>
            <a:r>
              <a:rPr lang="en" altLang="en-US" sz="2400" b="1" dirty="0">
                <a:latin typeface="Meiryo"/>
                <a:ea typeface="Meiryo"/>
              </a:rPr>
              <a:t>Trends in Japanese companies in Karnataka</a:t>
            </a:r>
            <a:endParaRPr lang="en-US" dirty="0"/>
          </a:p>
        </p:txBody>
      </p:sp>
      <p:sp>
        <p:nvSpPr>
          <p:cNvPr id="19" name="正方形/長方形 3">
            <a:extLst>
              <a:ext uri="{FF2B5EF4-FFF2-40B4-BE49-F238E27FC236}">
                <a16:creationId xmlns:a16="http://schemas.microsoft.com/office/drawing/2014/main" id="{5A5C43B9-D4BA-4B5C-A0C6-2642181F92D2}"/>
              </a:ext>
            </a:extLst>
          </p:cNvPr>
          <p:cNvSpPr/>
          <p:nvPr/>
        </p:nvSpPr>
        <p:spPr>
          <a:xfrm>
            <a:off x="0" y="1059483"/>
            <a:ext cx="9144000" cy="3077997"/>
          </a:xfrm>
          <a:prstGeom prst="rect">
            <a:avLst/>
          </a:prstGeom>
          <a:solidFill>
            <a:srgbClr val="CEFCFE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【Manufacturing Sector】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Mainly Centered on automotive industry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✔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two-wheeled and four-wheeled vehicles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✔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industrial machineries/equipment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游ゴシック" panose="020B0400000000000000" pitchFamily="34" charset="-128"/>
              <a:cs typeface="メイリオ" pitchFamily="50" charset="-128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【Service Sector】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IT business development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Research and Development in digital field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游ゴシック" panose="020B0400000000000000" pitchFamily="34" charset="-128"/>
              <a:cs typeface="メイリオ" pitchFamily="50" charset="-128"/>
            </a:endParaRPr>
          </a:p>
        </p:txBody>
      </p:sp>
      <p:sp>
        <p:nvSpPr>
          <p:cNvPr id="20" name="正方形/長方形 3">
            <a:extLst>
              <a:ext uri="{FF2B5EF4-FFF2-40B4-BE49-F238E27FC236}">
                <a16:creationId xmlns:a16="http://schemas.microsoft.com/office/drawing/2014/main" id="{24D6C6DF-47F5-4389-91B9-99352F72931C}"/>
              </a:ext>
            </a:extLst>
          </p:cNvPr>
          <p:cNvSpPr/>
          <p:nvPr/>
        </p:nvSpPr>
        <p:spPr>
          <a:xfrm>
            <a:off x="1" y="4293792"/>
            <a:ext cx="9144000" cy="1833132"/>
          </a:xfrm>
          <a:prstGeom prst="rect">
            <a:avLst/>
          </a:prstGeom>
          <a:solidFill>
            <a:srgbClr val="FFFF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【Factory】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Mainly located in industrial parks, developed by KIADB.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游ゴシック" panose="020B0400000000000000" pitchFamily="34" charset="-128"/>
              <a:cs typeface="メイリオ" pitchFamily="50" charset="-128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【Office branch】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游ゴシック" panose="020B0400000000000000" pitchFamily="34" charset="-128"/>
                <a:cs typeface="メイリオ" pitchFamily="50" charset="-128"/>
              </a:rPr>
              <a:t>Mainly located in city areas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游ゴシック" panose="020B0400000000000000" pitchFamily="34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09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CCD2-1E6E-4190-BF38-23778D1C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46" y="110719"/>
            <a:ext cx="7221403" cy="497654"/>
          </a:xfrm>
        </p:spPr>
        <p:txBody>
          <a:bodyPr/>
          <a:lstStyle/>
          <a:p>
            <a:r>
              <a:rPr lang="en" altLang="en-US" sz="2400" b="1" dirty="0">
                <a:latin typeface="Meiryo"/>
                <a:ea typeface="Meiryo"/>
              </a:rPr>
              <a:t>Trends in Japanese companies in Karnataka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554D6E-EB2D-4433-9C95-45B577C594AC}"/>
              </a:ext>
            </a:extLst>
          </p:cNvPr>
          <p:cNvSpPr/>
          <p:nvPr/>
        </p:nvSpPr>
        <p:spPr>
          <a:xfrm>
            <a:off x="4262511" y="3079898"/>
            <a:ext cx="1730326" cy="478603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Narasapura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EEE1002-1A3E-476C-941B-33B0F0295A84}"/>
              </a:ext>
            </a:extLst>
          </p:cNvPr>
          <p:cNvSpPr/>
          <p:nvPr/>
        </p:nvSpPr>
        <p:spPr>
          <a:xfrm>
            <a:off x="7069397" y="4461229"/>
            <a:ext cx="1566407" cy="478603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White Field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04C5C1-1A73-4B89-912B-F91978DA95F8}"/>
              </a:ext>
            </a:extLst>
          </p:cNvPr>
          <p:cNvSpPr/>
          <p:nvPr/>
        </p:nvSpPr>
        <p:spPr>
          <a:xfrm>
            <a:off x="508196" y="2284656"/>
            <a:ext cx="2166424" cy="478603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Doddaballapura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F2F9726-FA15-4C75-B53D-CE5B4D6EDA05}"/>
              </a:ext>
            </a:extLst>
          </p:cNvPr>
          <p:cNvSpPr/>
          <p:nvPr/>
        </p:nvSpPr>
        <p:spPr>
          <a:xfrm>
            <a:off x="4262511" y="779037"/>
            <a:ext cx="2996417" cy="603432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Peenya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 &amp; Rajajinagar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14637DE-9410-40FA-A64C-5FC13EE6CFAF}"/>
              </a:ext>
            </a:extLst>
          </p:cNvPr>
          <p:cNvSpPr/>
          <p:nvPr/>
        </p:nvSpPr>
        <p:spPr>
          <a:xfrm>
            <a:off x="508196" y="4424523"/>
            <a:ext cx="1474763" cy="478603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Dabaspet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7DA6219F-25CF-4CA0-92F4-F120961EF8A1}"/>
              </a:ext>
            </a:extLst>
          </p:cNvPr>
          <p:cNvSpPr/>
          <p:nvPr/>
        </p:nvSpPr>
        <p:spPr>
          <a:xfrm>
            <a:off x="508198" y="779037"/>
            <a:ext cx="2755508" cy="569316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Vasantha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 </a:t>
            </a: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Narsapura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70D53D86-053B-44D5-AF8A-441C37BDCEF0}"/>
              </a:ext>
            </a:extLst>
          </p:cNvPr>
          <p:cNvSpPr/>
          <p:nvPr/>
        </p:nvSpPr>
        <p:spPr>
          <a:xfrm>
            <a:off x="563586" y="5890556"/>
            <a:ext cx="1474764" cy="478603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Vemagal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D3D4F9B7-320B-4763-8E0A-1F05F49B0DFC}"/>
              </a:ext>
            </a:extLst>
          </p:cNvPr>
          <p:cNvSpPr/>
          <p:nvPr/>
        </p:nvSpPr>
        <p:spPr>
          <a:xfrm>
            <a:off x="4323372" y="4939792"/>
            <a:ext cx="1109004" cy="478603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Malur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24835C-5F4F-48D0-9389-43A432DDBE70}"/>
              </a:ext>
            </a:extLst>
          </p:cNvPr>
          <p:cNvSpPr txBox="1">
            <a:spLocks/>
          </p:cNvSpPr>
          <p:nvPr/>
        </p:nvSpPr>
        <p:spPr>
          <a:xfrm>
            <a:off x="480016" y="1522924"/>
            <a:ext cx="2617085" cy="47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altLang="ja-JP" sz="1600" b="1">
                <a:latin typeface="Meiryo"/>
                <a:ea typeface="Meiryo"/>
              </a:rPr>
              <a:t>TMEIC</a:t>
            </a:r>
            <a:br>
              <a:rPr lang="en-IN" altLang="ja-JP" sz="1600" b="1">
                <a:latin typeface="Meiryo"/>
                <a:ea typeface="Meiryo"/>
              </a:rPr>
            </a:br>
            <a:r>
              <a:rPr lang="en-IN" altLang="ja-JP" sz="1600" b="1">
                <a:latin typeface="Meiryo"/>
                <a:ea typeface="Meiryo"/>
              </a:rPr>
              <a:t>Brother </a:t>
            </a:r>
            <a:br>
              <a:rPr lang="en-IN" altLang="ja-JP" sz="1600" b="1">
                <a:latin typeface="Meiryo"/>
                <a:ea typeface="Meiryo"/>
              </a:rPr>
            </a:br>
            <a:r>
              <a:rPr lang="en-IN" altLang="ja-JP" sz="1600" b="1">
                <a:latin typeface="Meiryo"/>
                <a:ea typeface="Meiryo"/>
              </a:rPr>
              <a:t>Hitachi Astemo</a:t>
            </a:r>
            <a:endParaRPr lang="ja-JP" altLang="en-US" sz="1600" b="1" dirty="0">
              <a:latin typeface="Meiryo"/>
              <a:ea typeface="Meiryo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ACE7CF4-E81E-4F65-9160-FDE620061236}"/>
              </a:ext>
            </a:extLst>
          </p:cNvPr>
          <p:cNvSpPr txBox="1">
            <a:spLocks/>
          </p:cNvSpPr>
          <p:nvPr/>
        </p:nvSpPr>
        <p:spPr>
          <a:xfrm>
            <a:off x="508196" y="6369159"/>
            <a:ext cx="2996417" cy="47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Mitsubishi Elevator India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CAA35E-2F36-4F79-8CE7-34794D602F77}"/>
              </a:ext>
            </a:extLst>
          </p:cNvPr>
          <p:cNvSpPr txBox="1">
            <a:spLocks/>
          </p:cNvSpPr>
          <p:nvPr/>
        </p:nvSpPr>
        <p:spPr>
          <a:xfrm>
            <a:off x="452805" y="4903126"/>
            <a:ext cx="3660534" cy="793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 Denki Power Systems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Tokai Rika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Minda</a:t>
            </a:r>
            <a:endParaRPr lang="en-IN" altLang="ja-JP" sz="1600" b="1" dirty="0">
              <a:solidFill>
                <a:prstClr val="black"/>
              </a:solidFill>
              <a:latin typeface="Meiryo"/>
            </a:endParaRP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Hitachi Terminal Solutions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F6F9DA-F948-4B31-A2B1-7DC6595E9BA8}"/>
              </a:ext>
            </a:extLst>
          </p:cNvPr>
          <p:cNvSpPr txBox="1">
            <a:spLocks/>
          </p:cNvSpPr>
          <p:nvPr/>
        </p:nvSpPr>
        <p:spPr>
          <a:xfrm>
            <a:off x="452805" y="2814585"/>
            <a:ext cx="3660534" cy="13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Musashi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Keihin Fie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Simplex Naigai Castings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Sakata Seed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Takii Seeds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Tokita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Seed India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E932D41-A5C7-4340-AACF-7D51F373F0DE}"/>
              </a:ext>
            </a:extLst>
          </p:cNvPr>
          <p:cNvSpPr txBox="1">
            <a:spLocks/>
          </p:cNvSpPr>
          <p:nvPr/>
        </p:nvSpPr>
        <p:spPr>
          <a:xfrm>
            <a:off x="4225000" y="1373172"/>
            <a:ext cx="2996417" cy="1502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Hikoki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Power Tools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Hightemp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Furnaces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Mitsubishi Electric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MMC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Hardmetal</a:t>
            </a:r>
            <a:endParaRPr lang="en-IN" altLang="ja-JP" sz="1600" b="1" dirty="0">
              <a:solidFill>
                <a:prstClr val="black"/>
              </a:solidFill>
              <a:latin typeface="Meiryo"/>
            </a:endParaRP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Mirapro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DMG Mori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B0EDC91-D8C9-4B5B-A68C-E6D27A7D1BE8}"/>
              </a:ext>
            </a:extLst>
          </p:cNvPr>
          <p:cNvSpPr txBox="1">
            <a:spLocks/>
          </p:cNvSpPr>
          <p:nvPr/>
        </p:nvSpPr>
        <p:spPr>
          <a:xfrm>
            <a:off x="4197990" y="3535194"/>
            <a:ext cx="4137521" cy="118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Honda Motorcycle &amp; Scooter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Aisin Karnataka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Exedy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Clutch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Jey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Ushin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1C367E-8A37-4F1F-9A78-55A3FDD9C379}"/>
              </a:ext>
            </a:extLst>
          </p:cNvPr>
          <p:cNvSpPr txBox="1">
            <a:spLocks/>
          </p:cNvSpPr>
          <p:nvPr/>
        </p:nvSpPr>
        <p:spPr>
          <a:xfrm>
            <a:off x="4262511" y="5333838"/>
            <a:ext cx="4137521" cy="118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Yuken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NPR Auto parts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Tsujikawa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Tokai Imperial Hydraulics India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51BC47F-3F49-4205-B630-051C0CEC7668}"/>
              </a:ext>
            </a:extLst>
          </p:cNvPr>
          <p:cNvSpPr txBox="1">
            <a:spLocks/>
          </p:cNvSpPr>
          <p:nvPr/>
        </p:nvSpPr>
        <p:spPr>
          <a:xfrm>
            <a:off x="7040137" y="4771811"/>
            <a:ext cx="2310375" cy="118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Makino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Nihon Technology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NTT Data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67316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CCD2-1E6E-4190-BF38-23778D1C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46" y="110719"/>
            <a:ext cx="7221403" cy="497654"/>
          </a:xfrm>
        </p:spPr>
        <p:txBody>
          <a:bodyPr/>
          <a:lstStyle/>
          <a:p>
            <a:r>
              <a:rPr lang="en" altLang="en-US" sz="2400" b="1" dirty="0">
                <a:latin typeface="Meiryo"/>
                <a:ea typeface="Meiryo"/>
              </a:rPr>
              <a:t>Trends in Japanese companies in Karnataka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18AAB6-5CFE-45B2-B70C-9BE5B9255BC6}"/>
              </a:ext>
            </a:extLst>
          </p:cNvPr>
          <p:cNvSpPr txBox="1">
            <a:spLocks/>
          </p:cNvSpPr>
          <p:nvPr/>
        </p:nvSpPr>
        <p:spPr>
          <a:xfrm>
            <a:off x="5283730" y="4181622"/>
            <a:ext cx="3395882" cy="116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altLang="ja-JP" sz="1600" b="1">
                <a:latin typeface="Meiryo"/>
                <a:ea typeface="Meiryo"/>
              </a:rPr>
              <a:t>Yokogawa India</a:t>
            </a:r>
            <a:br>
              <a:rPr lang="en-IN" altLang="ja-JP" sz="1600" b="1">
                <a:latin typeface="Meiryo"/>
                <a:ea typeface="Meiryo"/>
              </a:rPr>
            </a:br>
            <a:r>
              <a:rPr lang="en-IN" altLang="ja-JP" sz="1600" b="1">
                <a:latin typeface="Meiryo"/>
                <a:ea typeface="Meiryo"/>
              </a:rPr>
              <a:t>Yaskawa India</a:t>
            </a:r>
            <a:br>
              <a:rPr lang="en-IN" altLang="ja-JP" sz="1600" b="1">
                <a:latin typeface="Meiryo"/>
                <a:ea typeface="Meiryo"/>
              </a:rPr>
            </a:br>
            <a:r>
              <a:rPr lang="en-IN" altLang="ja-JP" sz="1600" b="1">
                <a:latin typeface="Meiryo"/>
                <a:ea typeface="Meiryo"/>
              </a:rPr>
              <a:t>Fanuc India</a:t>
            </a:r>
            <a:br>
              <a:rPr lang="en-IN" altLang="ja-JP" sz="1600" b="1">
                <a:latin typeface="Meiryo"/>
                <a:ea typeface="Meiryo"/>
              </a:rPr>
            </a:br>
            <a:r>
              <a:rPr lang="en-IN" altLang="ja-JP" sz="1600" b="1">
                <a:latin typeface="Meiryo"/>
                <a:ea typeface="Meiryo"/>
              </a:rPr>
              <a:t>Netmagic IT Service</a:t>
            </a:r>
            <a:endParaRPr lang="ja-JP" altLang="en-US" sz="1600" b="1" dirty="0">
              <a:latin typeface="Meiryo"/>
              <a:ea typeface="Meiryo"/>
            </a:endParaRP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DA80DA7E-3E58-481C-BFCA-4167AF1EB9D5}"/>
              </a:ext>
            </a:extLst>
          </p:cNvPr>
          <p:cNvSpPr/>
          <p:nvPr/>
        </p:nvSpPr>
        <p:spPr>
          <a:xfrm>
            <a:off x="199299" y="748308"/>
            <a:ext cx="1012874" cy="555461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Bidadi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1413F30-DE74-4E4C-A19F-D250E609BAA7}"/>
              </a:ext>
            </a:extLst>
          </p:cNvPr>
          <p:cNvSpPr/>
          <p:nvPr/>
        </p:nvSpPr>
        <p:spPr>
          <a:xfrm>
            <a:off x="5190981" y="748308"/>
            <a:ext cx="1070317" cy="569316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Jigani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32941183-D90F-44D3-8074-CBE67E2872DA}"/>
              </a:ext>
            </a:extLst>
          </p:cNvPr>
          <p:cNvSpPr/>
          <p:nvPr/>
        </p:nvSpPr>
        <p:spPr>
          <a:xfrm>
            <a:off x="5283731" y="5471509"/>
            <a:ext cx="1435491" cy="569316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Harohalli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E0B00B37-CA6E-47C6-A5D4-0B8D4BE6801E}"/>
              </a:ext>
            </a:extLst>
          </p:cNvPr>
          <p:cNvSpPr/>
          <p:nvPr/>
        </p:nvSpPr>
        <p:spPr>
          <a:xfrm>
            <a:off x="5283730" y="3612306"/>
            <a:ext cx="2056233" cy="569316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Electronic City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5A81C3-0137-4D91-AAFF-A159380DF798}"/>
              </a:ext>
            </a:extLst>
          </p:cNvPr>
          <p:cNvSpPr txBox="1">
            <a:spLocks/>
          </p:cNvSpPr>
          <p:nvPr/>
        </p:nvSpPr>
        <p:spPr>
          <a:xfrm>
            <a:off x="5283730" y="6049818"/>
            <a:ext cx="4285073" cy="728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Tokai Rubber Auto Parts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Kawasaki MK Industries India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BC0466-99D1-469F-BA52-7F1E545556ED}"/>
              </a:ext>
            </a:extLst>
          </p:cNvPr>
          <p:cNvSpPr txBox="1">
            <a:spLocks/>
          </p:cNvSpPr>
          <p:nvPr/>
        </p:nvSpPr>
        <p:spPr>
          <a:xfrm>
            <a:off x="5190981" y="1317623"/>
            <a:ext cx="4861851" cy="220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Kirloskar Toyota Textile Machinery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Toyota Industries Engine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Indo Nissin Foods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Shindengen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Yazaki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Medreich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R&amp;D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Center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(Meiji Seika)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Arvind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Goodhill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Suit Manufacturing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Kitagawa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Semitec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Electronics India 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34EF8EB0-1B1B-4C80-9C04-DEB80DC15B68}"/>
              </a:ext>
            </a:extLst>
          </p:cNvPr>
          <p:cNvSpPr/>
          <p:nvPr/>
        </p:nvSpPr>
        <p:spPr>
          <a:xfrm>
            <a:off x="6311847" y="748308"/>
            <a:ext cx="2056233" cy="569316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/>
                <a:ea typeface="游ゴシック" panose="020B0400000000000000" pitchFamily="34" charset="-128"/>
                <a:cs typeface="+mn-cs"/>
              </a:rPr>
              <a:t>Bommasandra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C76C70-7A7F-4631-91D1-59C914C00158}"/>
              </a:ext>
            </a:extLst>
          </p:cNvPr>
          <p:cNvSpPr txBox="1">
            <a:spLocks/>
          </p:cNvSpPr>
          <p:nvPr/>
        </p:nvSpPr>
        <p:spPr>
          <a:xfrm>
            <a:off x="199299" y="1214406"/>
            <a:ext cx="4861851" cy="5365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Toyota Kirloskar Motor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Toyota Tsusho India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Toyota Kirloskar Auto Parts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Toyota Techno Park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Toyotetsu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India Auto Parts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Toyoda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Gosei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South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Owari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Precision Products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Asahi India Glass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JTEKT Sona Automotive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Motherson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Sumi Systems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AT India Auto Parts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TT Steel Service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Cataler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India Auto Parts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Elliott Ebara Turbomachinery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TT Recycling Management Industries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Maruichikuma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Steel Tube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WIPRO Kawasaki Precision Machinery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Sango India Automotive Parts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JBM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Ogihara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Automotive India</a:t>
            </a: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Minda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</a:t>
            </a: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Kyoraku</a:t>
            </a:r>
            <a:endParaRPr lang="en-IN" altLang="ja-JP" sz="1600" b="1" dirty="0">
              <a:solidFill>
                <a:prstClr val="black"/>
              </a:solidFill>
              <a:latin typeface="Meiryo"/>
            </a:endParaRPr>
          </a:p>
          <a:p>
            <a:pPr>
              <a:defRPr/>
            </a:pPr>
            <a:r>
              <a:rPr lang="en-IN" altLang="ja-JP" sz="1600" b="1" dirty="0" err="1">
                <a:solidFill>
                  <a:prstClr val="black"/>
                </a:solidFill>
                <a:latin typeface="Meiryo"/>
              </a:rPr>
              <a:t>Transystem</a:t>
            </a: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 Logistic International</a:t>
            </a:r>
          </a:p>
          <a:p>
            <a:pPr>
              <a:defRPr/>
            </a:pPr>
            <a:r>
              <a:rPr lang="en-IN" altLang="ja-JP" sz="1600" b="1" dirty="0">
                <a:solidFill>
                  <a:prstClr val="black"/>
                </a:solidFill>
                <a:latin typeface="Meiryo"/>
              </a:rPr>
              <a:t>Toyota Logistics Kishor India</a:t>
            </a:r>
            <a:endParaRPr lang="ja-JP" altLang="en-US" sz="1600" b="1" dirty="0">
              <a:solidFill>
                <a:prstClr val="black"/>
              </a:solidFill>
              <a:latin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06219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BC287DD-2E92-4BCD-A890-97D7CD9A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05" y="3065497"/>
            <a:ext cx="3986269" cy="1026817"/>
          </a:xfrm>
        </p:spPr>
        <p:txBody>
          <a:bodyPr/>
          <a:lstStyle/>
          <a:p>
            <a:r>
              <a:rPr lang="en-IN" sz="5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877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10837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70348" y="378000"/>
            <a:ext cx="7221403" cy="497654"/>
          </a:xfrm>
        </p:spPr>
        <p:txBody>
          <a:bodyPr lIns="0" tIns="72000" rIns="0" bIns="36000">
            <a:no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</a:rPr>
              <a:t>JETRO: Who We Are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39750" y="1014504"/>
            <a:ext cx="8064500" cy="1083738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None/>
            </a:pPr>
            <a:r>
              <a:rPr lang="en-US" altLang="ja-JP" dirty="0"/>
              <a:t>Japan External Trade Organization (JETRO)</a:t>
            </a:r>
          </a:p>
          <a:p>
            <a:pPr>
              <a:spcAft>
                <a:spcPts val="400"/>
              </a:spcAft>
            </a:pPr>
            <a:r>
              <a:rPr lang="en-US" altLang="ja-JP" dirty="0"/>
              <a:t>Japanese government-related organization promoting trade and investment</a:t>
            </a:r>
          </a:p>
          <a:p>
            <a:pPr>
              <a:spcAft>
                <a:spcPts val="400"/>
              </a:spcAft>
            </a:pPr>
            <a:r>
              <a:rPr lang="en-US" altLang="ja-JP" dirty="0"/>
              <a:t>Originally established in 1958</a:t>
            </a:r>
          </a:p>
          <a:p>
            <a:pPr>
              <a:spcAft>
                <a:spcPts val="400"/>
              </a:spcAft>
            </a:pPr>
            <a:r>
              <a:rPr lang="en-US" altLang="ja-JP" dirty="0"/>
              <a:t>50+ domestic offices &amp; 70+ international offices in 55 countries</a:t>
            </a:r>
          </a:p>
          <a:p>
            <a:pPr>
              <a:spcAft>
                <a:spcPts val="400"/>
              </a:spcAft>
            </a:pPr>
            <a:endParaRPr kumimoji="1" lang="en-US" altLang="ja-JP" sz="1400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07822A7-CC77-4AAA-8665-06FB8453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2381171"/>
            <a:ext cx="9144000" cy="41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7326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70348" y="378000"/>
            <a:ext cx="7221403" cy="497654"/>
          </a:xfrm>
        </p:spPr>
        <p:txBody>
          <a:bodyPr lIns="0" tIns="72000" rIns="0" bIns="36000">
            <a:noAutofit/>
          </a:bodyPr>
          <a:lstStyle/>
          <a:p>
            <a:r>
              <a:rPr lang="en-US" altLang="ja-JP" dirty="0"/>
              <a:t>One-stop window for Japanese Companies coming to India / already existent in India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39749" y="1044000"/>
            <a:ext cx="8250679" cy="720687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None/>
            </a:pPr>
            <a:r>
              <a:rPr lang="en-US" altLang="ja-JP" dirty="0"/>
              <a:t>We have a one-stop window for various queries from Japanese companies interested in investing in India. We also work on behalf of 1,400+ Japanese companies in India to propose enhancement of business environment to the Indian government.</a:t>
            </a:r>
            <a:endParaRPr kumimoji="1" lang="en-US" altLang="ja-JP" sz="1400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8A07D86-913D-41E4-89D4-80DCD7D41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172" y="3429000"/>
            <a:ext cx="5130104" cy="2988078"/>
          </a:xfrm>
          <a:prstGeom prst="rect">
            <a:avLst/>
          </a:prstGeom>
        </p:spPr>
      </p:pic>
      <p:sp>
        <p:nvSpPr>
          <p:cNvPr id="73" name="コンテンツ プレースホルダー 6">
            <a:extLst>
              <a:ext uri="{FF2B5EF4-FFF2-40B4-BE49-F238E27FC236}">
                <a16:creationId xmlns:a16="http://schemas.microsoft.com/office/drawing/2014/main" id="{567BCBD3-56A7-44CF-8685-3A9B6975D741}"/>
              </a:ext>
            </a:extLst>
          </p:cNvPr>
          <p:cNvSpPr txBox="1">
            <a:spLocks/>
          </p:cNvSpPr>
          <p:nvPr/>
        </p:nvSpPr>
        <p:spPr>
          <a:xfrm>
            <a:off x="398932" y="1876386"/>
            <a:ext cx="6664598" cy="1395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For New Japanese Companies</a:t>
            </a:r>
          </a:p>
          <a:p>
            <a:pPr marL="285750" indent="-28575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receive queries from Japanese companies on daily basis and give them individual advices / consultations both offline and online.</a:t>
            </a:r>
          </a:p>
          <a:p>
            <a:pPr marL="285750" indent="-28575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operate Business Support Center Ahmedabad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BSCA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）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as a total support center for Japanese companies planning to invest in India</a:t>
            </a:r>
          </a:p>
          <a:p>
            <a:pPr marL="285750" indent="-28575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74" name="コンテンツ プレースホルダー 6">
            <a:extLst>
              <a:ext uri="{FF2B5EF4-FFF2-40B4-BE49-F238E27FC236}">
                <a16:creationId xmlns:a16="http://schemas.microsoft.com/office/drawing/2014/main" id="{7506D75C-C4F4-4DEA-AAEB-28313A334D54}"/>
              </a:ext>
            </a:extLst>
          </p:cNvPr>
          <p:cNvSpPr txBox="1">
            <a:spLocks/>
          </p:cNvSpPr>
          <p:nvPr/>
        </p:nvSpPr>
        <p:spPr>
          <a:xfrm>
            <a:off x="398932" y="3414452"/>
            <a:ext cx="3543894" cy="2894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For Japanese Companies in India</a:t>
            </a:r>
          </a:p>
          <a:p>
            <a:pPr marL="285750" indent="-28575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also give advices / consultations to the Japanese companies in India on daily basis.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work with legal / accounting firms in India to for those who need professional queries.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collaborate with JCCII (Japan Chamber of Commerce and Industry in India) to compile proposals for business environment enhancement in India.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191E59DC-E791-4FDE-88AA-E3AA9FC71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251" y="1895659"/>
            <a:ext cx="1773817" cy="13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1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70348" y="378000"/>
            <a:ext cx="7649652" cy="497654"/>
          </a:xfrm>
        </p:spPr>
        <p:txBody>
          <a:bodyPr lIns="0" tIns="72000" rIns="0" bIns="36000">
            <a:noAutofit/>
          </a:bodyPr>
          <a:lstStyle/>
          <a:p>
            <a:r>
              <a:rPr lang="en-US" altLang="ja-JP" dirty="0"/>
              <a:t>Working Together with State Governments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39750" y="1044001"/>
            <a:ext cx="8064500" cy="425152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altLang="ja-JP" dirty="0"/>
              <a:t>We work closely with the state governments in India for our mutual goal to assist Japanese companies to invest in India.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C4BF29-CCAF-4534-838C-08AF96BCDA9D}"/>
              </a:ext>
            </a:extLst>
          </p:cNvPr>
          <p:cNvSpPr txBox="1"/>
          <p:nvPr/>
        </p:nvSpPr>
        <p:spPr>
          <a:xfrm>
            <a:off x="478173" y="1649432"/>
            <a:ext cx="625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We work together with state governments: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Collaborate as a partner organization in investment summits hosted by the state governments, including organizing country pavilions and seminars.</a:t>
            </a:r>
            <a:endParaRPr kumimoji="1" lang="en-US" altLang="ja-JP" sz="1800" dirty="0">
              <a:latin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C23140-C7A2-4B2B-A966-3226FD831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3" y="1603486"/>
            <a:ext cx="2084467" cy="147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34B11E-647B-4D3B-8CCF-005842E25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86" y="4815281"/>
            <a:ext cx="3086147" cy="15584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40FCE9E-9F8C-41AD-9BFC-EAC4646CB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483" y="3187817"/>
            <a:ext cx="4876517" cy="325101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25E3E6-DDC6-42D8-99E0-A78E3E8F4A86}"/>
              </a:ext>
            </a:extLst>
          </p:cNvPr>
          <p:cNvSpPr txBox="1"/>
          <p:nvPr/>
        </p:nvSpPr>
        <p:spPr>
          <a:xfrm>
            <a:off x="478172" y="2832574"/>
            <a:ext cx="3331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Support business missions / roadshows in Japan hosted by the state governments.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ja-JP" dirty="0"/>
              <a:t>Organize investment seminars in Japan.</a:t>
            </a:r>
            <a:endParaRPr kumimoji="1" lang="en-US" altLang="ja-JP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865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5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endParaRPr kumimoji="1" lang="ja-JP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70348" y="378000"/>
            <a:ext cx="7649652" cy="497654"/>
          </a:xfrm>
        </p:spPr>
        <p:txBody>
          <a:bodyPr lIns="0" tIns="72000" rIns="0" bIns="36000">
            <a:no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</a:rPr>
              <a:t>Invest Japan &amp; Cross-Border </a:t>
            </a:r>
            <a:r>
              <a:rPr lang="en-US" altLang="ja-JP" dirty="0"/>
              <a:t>O</a:t>
            </a:r>
            <a:r>
              <a:rPr kumimoji="1" lang="en-US" altLang="ja-JP" b="1" dirty="0">
                <a:solidFill>
                  <a:schemeClr val="tx2"/>
                </a:solidFill>
              </a:rPr>
              <a:t>pen Innovation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39750" y="1014504"/>
            <a:ext cx="8064500" cy="563255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None/>
            </a:pPr>
            <a:r>
              <a:rPr lang="en-US" altLang="ja-JP" dirty="0"/>
              <a:t>We support Indian companies to invest and start business in Japan.</a:t>
            </a:r>
          </a:p>
          <a:p>
            <a:pPr marL="0" indent="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Pct val="80000"/>
              <a:buNone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also support creation of collaboration between Indian startups and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Japanese companies.</a:t>
            </a:r>
            <a:endParaRPr kumimoji="1" lang="en-US" altLang="ja-JP" sz="1400" dirty="0">
              <a:latin typeface="+mn-ea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811CA94-147D-482C-894C-DBF42102DCFA}"/>
              </a:ext>
            </a:extLst>
          </p:cNvPr>
          <p:cNvGrpSpPr>
            <a:grpSpLocks noChangeAspect="1"/>
          </p:cNvGrpSpPr>
          <p:nvPr/>
        </p:nvGrpSpPr>
        <p:grpSpPr>
          <a:xfrm>
            <a:off x="5361442" y="1827896"/>
            <a:ext cx="3281071" cy="2355101"/>
            <a:chOff x="198084" y="2516840"/>
            <a:chExt cx="4085884" cy="4086225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13485B6F-EECB-4C75-8D65-6C30FE7F0D36}"/>
                </a:ext>
              </a:extLst>
            </p:cNvPr>
            <p:cNvGrpSpPr/>
            <p:nvPr/>
          </p:nvGrpSpPr>
          <p:grpSpPr>
            <a:xfrm>
              <a:off x="198084" y="2516840"/>
              <a:ext cx="4085884" cy="4086225"/>
              <a:chOff x="362509" y="2541711"/>
              <a:chExt cx="4085884" cy="4086225"/>
            </a:xfrm>
          </p:grpSpPr>
          <p:sp>
            <p:nvSpPr>
              <p:cNvPr id="62" name="テキスト ボックス 14">
                <a:extLst>
                  <a:ext uri="{FF2B5EF4-FFF2-40B4-BE49-F238E27FC236}">
                    <a16:creationId xmlns:a16="http://schemas.microsoft.com/office/drawing/2014/main" id="{420E2B81-CAC5-4716-985F-EF0FF87D69C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2509" y="2541711"/>
                <a:ext cx="4085884" cy="4086225"/>
              </a:xfrm>
              <a:prstGeom prst="roundRect">
                <a:avLst>
                  <a:gd name="adj" fmla="val 34761"/>
                </a:avLst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7DFDB426-6C3D-454C-A8AC-EFBFBF4B5297}"/>
                  </a:ext>
                </a:extLst>
              </p:cNvPr>
              <p:cNvGrpSpPr/>
              <p:nvPr/>
            </p:nvGrpSpPr>
            <p:grpSpPr>
              <a:xfrm>
                <a:off x="438466" y="2840612"/>
                <a:ext cx="3829205" cy="3561291"/>
                <a:chOff x="438466" y="2840612"/>
                <a:chExt cx="3829205" cy="3561291"/>
              </a:xfrm>
            </p:grpSpPr>
            <p:pic>
              <p:nvPicPr>
                <p:cNvPr id="106" name="図 105">
                  <a:extLst>
                    <a:ext uri="{FF2B5EF4-FFF2-40B4-BE49-F238E27FC236}">
                      <a16:creationId xmlns:a16="http://schemas.microsoft.com/office/drawing/2014/main" id="{1708895F-888A-416F-9E18-A0BB1A7EA5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9037" y="3743766"/>
                  <a:ext cx="1258259" cy="1565562"/>
                </a:xfrm>
                <a:prstGeom prst="rect">
                  <a:avLst/>
                </a:prstGeom>
              </p:spPr>
            </p:pic>
            <p:pic>
              <p:nvPicPr>
                <p:cNvPr id="107" name="図 106">
                  <a:extLst>
                    <a:ext uri="{FF2B5EF4-FFF2-40B4-BE49-F238E27FC236}">
                      <a16:creationId xmlns:a16="http://schemas.microsoft.com/office/drawing/2014/main" id="{046A86F6-FB8C-47A4-A6B5-5705006F2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5307" y="3201975"/>
                  <a:ext cx="690884" cy="482428"/>
                </a:xfrm>
                <a:prstGeom prst="rect">
                  <a:avLst/>
                </a:prstGeom>
              </p:spPr>
            </p:pic>
            <p:pic>
              <p:nvPicPr>
                <p:cNvPr id="108" name="図 107">
                  <a:extLst>
                    <a:ext uri="{FF2B5EF4-FFF2-40B4-BE49-F238E27FC236}">
                      <a16:creationId xmlns:a16="http://schemas.microsoft.com/office/drawing/2014/main" id="{9C4483A9-8E65-46A7-B843-A3137010EC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163" y="3711735"/>
                  <a:ext cx="609493" cy="570171"/>
                </a:xfrm>
                <a:prstGeom prst="rect">
                  <a:avLst/>
                </a:prstGeom>
              </p:spPr>
            </p:pic>
            <p:pic>
              <p:nvPicPr>
                <p:cNvPr id="109" name="図 108">
                  <a:extLst>
                    <a:ext uri="{FF2B5EF4-FFF2-40B4-BE49-F238E27FC236}">
                      <a16:creationId xmlns:a16="http://schemas.microsoft.com/office/drawing/2014/main" id="{8432A16D-E886-4287-89A9-DC130636D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5988" y="4177758"/>
                  <a:ext cx="715029" cy="357513"/>
                </a:xfrm>
                <a:prstGeom prst="rect">
                  <a:avLst/>
                </a:prstGeom>
              </p:spPr>
            </p:pic>
            <p:pic>
              <p:nvPicPr>
                <p:cNvPr id="110" name="図 109">
                  <a:extLst>
                    <a:ext uri="{FF2B5EF4-FFF2-40B4-BE49-F238E27FC236}">
                      <a16:creationId xmlns:a16="http://schemas.microsoft.com/office/drawing/2014/main" id="{74D03562-62A7-4B8E-9586-CA234182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0"/>
                          </a14:imgEffect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8102" y="3217739"/>
                  <a:ext cx="1699569" cy="306867"/>
                </a:xfrm>
                <a:prstGeom prst="rect">
                  <a:avLst/>
                </a:prstGeom>
              </p:spPr>
            </p:pic>
            <p:pic>
              <p:nvPicPr>
                <p:cNvPr id="111" name="図 110">
                  <a:extLst>
                    <a:ext uri="{FF2B5EF4-FFF2-40B4-BE49-F238E27FC236}">
                      <a16:creationId xmlns:a16="http://schemas.microsoft.com/office/drawing/2014/main" id="{3D1ED5FC-13BB-4E72-AF6F-C78453B338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1568" y="3598911"/>
                  <a:ext cx="523803" cy="422972"/>
                </a:xfrm>
                <a:prstGeom prst="rect">
                  <a:avLst/>
                </a:prstGeom>
              </p:spPr>
            </p:pic>
            <p:pic>
              <p:nvPicPr>
                <p:cNvPr id="112" name="図 111">
                  <a:extLst>
                    <a:ext uri="{FF2B5EF4-FFF2-40B4-BE49-F238E27FC236}">
                      <a16:creationId xmlns:a16="http://schemas.microsoft.com/office/drawing/2014/main" id="{AF5C2413-B4D5-4902-AB0F-7EDAC3716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4141" y="5502095"/>
                  <a:ext cx="808779" cy="409782"/>
                </a:xfrm>
                <a:prstGeom prst="rect">
                  <a:avLst/>
                </a:prstGeom>
              </p:spPr>
            </p:pic>
            <p:pic>
              <p:nvPicPr>
                <p:cNvPr id="113" name="図 112">
                  <a:extLst>
                    <a:ext uri="{FF2B5EF4-FFF2-40B4-BE49-F238E27FC236}">
                      <a16:creationId xmlns:a16="http://schemas.microsoft.com/office/drawing/2014/main" id="{C30FBFEE-8616-4053-A575-8509495AB5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736" y="3162322"/>
                  <a:ext cx="849662" cy="140311"/>
                </a:xfrm>
                <a:prstGeom prst="rect">
                  <a:avLst/>
                </a:prstGeom>
              </p:spPr>
            </p:pic>
            <p:pic>
              <p:nvPicPr>
                <p:cNvPr id="114" name="図 113">
                  <a:extLst>
                    <a:ext uri="{FF2B5EF4-FFF2-40B4-BE49-F238E27FC236}">
                      <a16:creationId xmlns:a16="http://schemas.microsoft.com/office/drawing/2014/main" id="{528741B3-9774-488D-B5DD-3E03A1300F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466" y="4362750"/>
                  <a:ext cx="866240" cy="152866"/>
                </a:xfrm>
                <a:prstGeom prst="rect">
                  <a:avLst/>
                </a:prstGeom>
              </p:spPr>
            </p:pic>
            <p:pic>
              <p:nvPicPr>
                <p:cNvPr id="115" name="図 114">
                  <a:extLst>
                    <a:ext uri="{FF2B5EF4-FFF2-40B4-BE49-F238E27FC236}">
                      <a16:creationId xmlns:a16="http://schemas.microsoft.com/office/drawing/2014/main" id="{2DF9ADF3-FADD-412C-A429-7FB755C169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5730" y="5998789"/>
                  <a:ext cx="806228" cy="403114"/>
                </a:xfrm>
                <a:prstGeom prst="rect">
                  <a:avLst/>
                </a:prstGeom>
              </p:spPr>
            </p:pic>
            <p:cxnSp>
              <p:nvCxnSpPr>
                <p:cNvPr id="116" name="直線矢印コネクタ 115">
                  <a:extLst>
                    <a:ext uri="{FF2B5EF4-FFF2-40B4-BE49-F238E27FC236}">
                      <a16:creationId xmlns:a16="http://schemas.microsoft.com/office/drawing/2014/main" id="{ACCE07AC-1108-42B8-83F3-013AE5B692D7}"/>
                    </a:ext>
                  </a:extLst>
                </p:cNvPr>
                <p:cNvCxnSpPr/>
                <p:nvPr/>
              </p:nvCxnSpPr>
              <p:spPr>
                <a:xfrm>
                  <a:off x="1160920" y="3351112"/>
                  <a:ext cx="1349825" cy="1420061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矢印コネクタ 116">
                  <a:extLst>
                    <a:ext uri="{FF2B5EF4-FFF2-40B4-BE49-F238E27FC236}">
                      <a16:creationId xmlns:a16="http://schemas.microsoft.com/office/drawing/2014/main" id="{1FE9234A-E7C5-461E-B7A0-6D13FD278837}"/>
                    </a:ext>
                  </a:extLst>
                </p:cNvPr>
                <p:cNvCxnSpPr/>
                <p:nvPr/>
              </p:nvCxnSpPr>
              <p:spPr>
                <a:xfrm>
                  <a:off x="2006679" y="3683048"/>
                  <a:ext cx="550772" cy="1114324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8" name="図 117">
                  <a:extLst>
                    <a:ext uri="{FF2B5EF4-FFF2-40B4-BE49-F238E27FC236}">
                      <a16:creationId xmlns:a16="http://schemas.microsoft.com/office/drawing/2014/main" id="{6BF0D326-1AF2-4849-856F-CC532DDF28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042" y="4696054"/>
                  <a:ext cx="932449" cy="165625"/>
                </a:xfrm>
                <a:prstGeom prst="rect">
                  <a:avLst/>
                </a:prstGeom>
              </p:spPr>
            </p:pic>
            <p:pic>
              <p:nvPicPr>
                <p:cNvPr id="119" name="図 118">
                  <a:extLst>
                    <a:ext uri="{FF2B5EF4-FFF2-40B4-BE49-F238E27FC236}">
                      <a16:creationId xmlns:a16="http://schemas.microsoft.com/office/drawing/2014/main" id="{58ED8A6C-A258-41CF-94D9-DEC5A01C2D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417" y="4980567"/>
                  <a:ext cx="555759" cy="409507"/>
                </a:xfrm>
                <a:prstGeom prst="rect">
                  <a:avLst/>
                </a:prstGeom>
              </p:spPr>
            </p:pic>
            <p:pic>
              <p:nvPicPr>
                <p:cNvPr id="120" name="図 119">
                  <a:extLst>
                    <a:ext uri="{FF2B5EF4-FFF2-40B4-BE49-F238E27FC236}">
                      <a16:creationId xmlns:a16="http://schemas.microsoft.com/office/drawing/2014/main" id="{258360BD-AE76-4F21-A8A6-751009942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8465" y="2840612"/>
                  <a:ext cx="1045958" cy="291340"/>
                </a:xfrm>
                <a:prstGeom prst="rect">
                  <a:avLst/>
                </a:prstGeom>
              </p:spPr>
            </p:pic>
            <p:cxnSp>
              <p:nvCxnSpPr>
                <p:cNvPr id="121" name="直線矢印コネクタ 120">
                  <a:extLst>
                    <a:ext uri="{FF2B5EF4-FFF2-40B4-BE49-F238E27FC236}">
                      <a16:creationId xmlns:a16="http://schemas.microsoft.com/office/drawing/2014/main" id="{270B3AF4-EF4E-4A09-BAE8-F6CF17D5CC1E}"/>
                    </a:ext>
                  </a:extLst>
                </p:cNvPr>
                <p:cNvCxnSpPr/>
                <p:nvPr/>
              </p:nvCxnSpPr>
              <p:spPr>
                <a:xfrm>
                  <a:off x="2441739" y="3251123"/>
                  <a:ext cx="97524" cy="1505442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2" name="図 121">
                  <a:extLst>
                    <a:ext uri="{FF2B5EF4-FFF2-40B4-BE49-F238E27FC236}">
                      <a16:creationId xmlns:a16="http://schemas.microsoft.com/office/drawing/2014/main" id="{7ABF5C3A-12D5-4B08-B2F3-1E8416704E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98058" y="5964203"/>
                  <a:ext cx="1216510" cy="293028"/>
                </a:xfrm>
                <a:prstGeom prst="rect">
                  <a:avLst/>
                </a:prstGeom>
              </p:spPr>
            </p:pic>
            <p:cxnSp>
              <p:nvCxnSpPr>
                <p:cNvPr id="123" name="直線矢印コネクタ 122">
                  <a:extLst>
                    <a:ext uri="{FF2B5EF4-FFF2-40B4-BE49-F238E27FC236}">
                      <a16:creationId xmlns:a16="http://schemas.microsoft.com/office/drawing/2014/main" id="{ADAEAA7C-6A2F-4147-9614-411B7E2B71E5}"/>
                    </a:ext>
                  </a:extLst>
                </p:cNvPr>
                <p:cNvCxnSpPr/>
                <p:nvPr/>
              </p:nvCxnSpPr>
              <p:spPr>
                <a:xfrm>
                  <a:off x="1529145" y="4081362"/>
                  <a:ext cx="1007817" cy="682507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矢印コネクタ 123">
                  <a:extLst>
                    <a:ext uri="{FF2B5EF4-FFF2-40B4-BE49-F238E27FC236}">
                      <a16:creationId xmlns:a16="http://schemas.microsoft.com/office/drawing/2014/main" id="{FAD17527-BBC1-485D-9891-79D826517D69}"/>
                    </a:ext>
                  </a:extLst>
                </p:cNvPr>
                <p:cNvCxnSpPr/>
                <p:nvPr/>
              </p:nvCxnSpPr>
              <p:spPr>
                <a:xfrm>
                  <a:off x="1327917" y="4455343"/>
                  <a:ext cx="1176966" cy="319043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矢印コネクタ 124">
                  <a:extLst>
                    <a:ext uri="{FF2B5EF4-FFF2-40B4-BE49-F238E27FC236}">
                      <a16:creationId xmlns:a16="http://schemas.microsoft.com/office/drawing/2014/main" id="{10EACCD2-DC81-43C6-892A-64ABB686E990}"/>
                    </a:ext>
                  </a:extLst>
                </p:cNvPr>
                <p:cNvCxnSpPr/>
                <p:nvPr/>
              </p:nvCxnSpPr>
              <p:spPr>
                <a:xfrm flipV="1">
                  <a:off x="1467517" y="4792543"/>
                  <a:ext cx="1073772" cy="16161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矢印コネクタ 125">
                  <a:extLst>
                    <a:ext uri="{FF2B5EF4-FFF2-40B4-BE49-F238E27FC236}">
                      <a16:creationId xmlns:a16="http://schemas.microsoft.com/office/drawing/2014/main" id="{3D7AD80D-E285-40B5-868A-D73317E8CF74}"/>
                    </a:ext>
                  </a:extLst>
                </p:cNvPr>
                <p:cNvCxnSpPr/>
                <p:nvPr/>
              </p:nvCxnSpPr>
              <p:spPr>
                <a:xfrm flipV="1">
                  <a:off x="1335068" y="4876842"/>
                  <a:ext cx="910433" cy="262421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矢印コネクタ 126">
                  <a:extLst>
                    <a:ext uri="{FF2B5EF4-FFF2-40B4-BE49-F238E27FC236}">
                      <a16:creationId xmlns:a16="http://schemas.microsoft.com/office/drawing/2014/main" id="{499DBE68-DB21-4613-920C-626389720013}"/>
                    </a:ext>
                  </a:extLst>
                </p:cNvPr>
                <p:cNvCxnSpPr/>
                <p:nvPr/>
              </p:nvCxnSpPr>
              <p:spPr>
                <a:xfrm flipV="1">
                  <a:off x="1418351" y="4874375"/>
                  <a:ext cx="808176" cy="723096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矢印コネクタ 127">
                  <a:extLst>
                    <a:ext uri="{FF2B5EF4-FFF2-40B4-BE49-F238E27FC236}">
                      <a16:creationId xmlns:a16="http://schemas.microsoft.com/office/drawing/2014/main" id="{D37A6A6A-CBDA-4E41-A239-98155BCC47EE}"/>
                    </a:ext>
                  </a:extLst>
                </p:cNvPr>
                <p:cNvCxnSpPr/>
                <p:nvPr/>
              </p:nvCxnSpPr>
              <p:spPr>
                <a:xfrm flipH="1">
                  <a:off x="2532578" y="3455623"/>
                  <a:ext cx="916237" cy="1369513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矢印コネクタ 128">
                  <a:extLst>
                    <a:ext uri="{FF2B5EF4-FFF2-40B4-BE49-F238E27FC236}">
                      <a16:creationId xmlns:a16="http://schemas.microsoft.com/office/drawing/2014/main" id="{2236991D-CA49-468F-85BC-E482F1CA7F83}"/>
                    </a:ext>
                  </a:extLst>
                </p:cNvPr>
                <p:cNvCxnSpPr/>
                <p:nvPr/>
              </p:nvCxnSpPr>
              <p:spPr>
                <a:xfrm flipH="1">
                  <a:off x="2577009" y="3766566"/>
                  <a:ext cx="1023939" cy="990526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矢印コネクタ 129">
                  <a:extLst>
                    <a:ext uri="{FF2B5EF4-FFF2-40B4-BE49-F238E27FC236}">
                      <a16:creationId xmlns:a16="http://schemas.microsoft.com/office/drawing/2014/main" id="{377733DA-595E-45F2-8F3D-91F3EF315B86}"/>
                    </a:ext>
                  </a:extLst>
                </p:cNvPr>
                <p:cNvCxnSpPr/>
                <p:nvPr/>
              </p:nvCxnSpPr>
              <p:spPr>
                <a:xfrm flipH="1">
                  <a:off x="2541289" y="4469648"/>
                  <a:ext cx="666389" cy="286917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矢印コネクタ 130">
                  <a:extLst>
                    <a:ext uri="{FF2B5EF4-FFF2-40B4-BE49-F238E27FC236}">
                      <a16:creationId xmlns:a16="http://schemas.microsoft.com/office/drawing/2014/main" id="{84D717C2-61CA-44FA-AB09-92BE3DD57EE9}"/>
                    </a:ext>
                  </a:extLst>
                </p:cNvPr>
                <p:cNvCxnSpPr/>
                <p:nvPr/>
              </p:nvCxnSpPr>
              <p:spPr>
                <a:xfrm flipV="1">
                  <a:off x="2305703" y="4787082"/>
                  <a:ext cx="221752" cy="673692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矢印コネクタ 131">
                  <a:extLst>
                    <a:ext uri="{FF2B5EF4-FFF2-40B4-BE49-F238E27FC236}">
                      <a16:creationId xmlns:a16="http://schemas.microsoft.com/office/drawing/2014/main" id="{BB5586BA-6522-42D6-9D6F-DF5351166FF0}"/>
                    </a:ext>
                  </a:extLst>
                </p:cNvPr>
                <p:cNvCxnSpPr>
                  <a:stCxn id="56" idx="1"/>
                </p:cNvCxnSpPr>
                <p:nvPr/>
              </p:nvCxnSpPr>
              <p:spPr>
                <a:xfrm flipH="1" flipV="1">
                  <a:off x="2587657" y="4771175"/>
                  <a:ext cx="1249452" cy="53926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矢印コネクタ 132">
                  <a:extLst>
                    <a:ext uri="{FF2B5EF4-FFF2-40B4-BE49-F238E27FC236}">
                      <a16:creationId xmlns:a16="http://schemas.microsoft.com/office/drawing/2014/main" id="{564B5E69-1DE1-4CE1-BB7A-E6FCCC10E7DA}"/>
                    </a:ext>
                  </a:extLst>
                </p:cNvPr>
                <p:cNvCxnSpPr/>
                <p:nvPr/>
              </p:nvCxnSpPr>
              <p:spPr>
                <a:xfrm flipH="1" flipV="1">
                  <a:off x="2539265" y="4790462"/>
                  <a:ext cx="608298" cy="806837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矢印コネクタ 133">
                  <a:extLst>
                    <a:ext uri="{FF2B5EF4-FFF2-40B4-BE49-F238E27FC236}">
                      <a16:creationId xmlns:a16="http://schemas.microsoft.com/office/drawing/2014/main" id="{E99FE65E-584B-42EA-92FA-2E15CD76356C}"/>
                    </a:ext>
                  </a:extLst>
                </p:cNvPr>
                <p:cNvCxnSpPr/>
                <p:nvPr/>
              </p:nvCxnSpPr>
              <p:spPr>
                <a:xfrm flipH="1" flipV="1">
                  <a:off x="2510746" y="4773146"/>
                  <a:ext cx="864844" cy="385090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矢印コネクタ 134">
                  <a:extLst>
                    <a:ext uri="{FF2B5EF4-FFF2-40B4-BE49-F238E27FC236}">
                      <a16:creationId xmlns:a16="http://schemas.microsoft.com/office/drawing/2014/main" id="{B27491A5-AAEA-4BB4-ABC3-03A8A7949552}"/>
                    </a:ext>
                  </a:extLst>
                </p:cNvPr>
                <p:cNvCxnSpPr/>
                <p:nvPr/>
              </p:nvCxnSpPr>
              <p:spPr>
                <a:xfrm flipH="1" flipV="1">
                  <a:off x="2551113" y="4792542"/>
                  <a:ext cx="267722" cy="1186655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6" name="図 135">
                  <a:extLst>
                    <a:ext uri="{FF2B5EF4-FFF2-40B4-BE49-F238E27FC236}">
                      <a16:creationId xmlns:a16="http://schemas.microsoft.com/office/drawing/2014/main" id="{2F17D5D5-FF20-482C-93AA-29BF1C48F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6916" y="5460826"/>
                  <a:ext cx="442628" cy="537963"/>
                </a:xfrm>
                <a:prstGeom prst="rect">
                  <a:avLst/>
                </a:prstGeom>
              </p:spPr>
            </p:pic>
            <p:cxnSp>
              <p:nvCxnSpPr>
                <p:cNvPr id="137" name="直線矢印コネクタ 136">
                  <a:extLst>
                    <a:ext uri="{FF2B5EF4-FFF2-40B4-BE49-F238E27FC236}">
                      <a16:creationId xmlns:a16="http://schemas.microsoft.com/office/drawing/2014/main" id="{7BDBB5BB-D667-4D4E-BF8F-3C61FBC1E7F8}"/>
                    </a:ext>
                  </a:extLst>
                </p:cNvPr>
                <p:cNvCxnSpPr/>
                <p:nvPr/>
              </p:nvCxnSpPr>
              <p:spPr>
                <a:xfrm flipV="1">
                  <a:off x="1600200" y="4856736"/>
                  <a:ext cx="757166" cy="1090285"/>
                </a:xfrm>
                <a:prstGeom prst="straightConnector1">
                  <a:avLst/>
                </a:prstGeom>
                <a:ln>
                  <a:solidFill>
                    <a:srgbClr val="FE58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90758187-A6C7-4EAA-BDC6-DE7275D1F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684" y="4543352"/>
              <a:ext cx="562152" cy="513756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CFB679E1-BB46-4B5B-9FD9-F29434283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902" y="5545564"/>
              <a:ext cx="656879" cy="274597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E7F12157-DA59-4EF0-A0B7-BBD95D0A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877" y="4934546"/>
              <a:ext cx="431027" cy="565723"/>
            </a:xfrm>
            <a:prstGeom prst="rect">
              <a:avLst/>
            </a:prstGeom>
          </p:spPr>
        </p:pic>
      </p:grpSp>
      <p:pic>
        <p:nvPicPr>
          <p:cNvPr id="45" name="コンテンツ プレースホルダー 14">
            <a:extLst>
              <a:ext uri="{FF2B5EF4-FFF2-40B4-BE49-F238E27FC236}">
                <a16:creationId xmlns:a16="http://schemas.microsoft.com/office/drawing/2014/main" id="{173259EF-839C-4FA5-961D-27AAB2AE6750}"/>
              </a:ext>
            </a:extLst>
          </p:cNvPr>
          <p:cNvPicPr>
            <a:picLocks noGrp="1"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6120"/>
            <a:ext cx="1514570" cy="399154"/>
          </a:xfrm>
          <a:prstGeom prst="rect">
            <a:avLst/>
          </a:prstGeom>
        </p:spPr>
      </p:pic>
      <p:sp>
        <p:nvSpPr>
          <p:cNvPr id="47" name="コンテンツ プレースホルダー 6">
            <a:extLst>
              <a:ext uri="{FF2B5EF4-FFF2-40B4-BE49-F238E27FC236}">
                <a16:creationId xmlns:a16="http://schemas.microsoft.com/office/drawing/2014/main" id="{16D646DD-B1D3-40BB-9EDD-A254B193ECD3}"/>
              </a:ext>
            </a:extLst>
          </p:cNvPr>
          <p:cNvSpPr txBox="1">
            <a:spLocks/>
          </p:cNvSpPr>
          <p:nvPr/>
        </p:nvSpPr>
        <p:spPr>
          <a:xfrm>
            <a:off x="398932" y="1876386"/>
            <a:ext cx="4778194" cy="2086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		Invest Japan Program</a:t>
            </a:r>
          </a:p>
          <a:p>
            <a:pPr marL="285750" indent="-28575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support Indian companies to invest and expand their business in Japan.</a:t>
            </a:r>
          </a:p>
          <a:p>
            <a:pPr marL="285750" indent="-28575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provide one-stop services from Tokyo and 5 other regional cities with temporary office space, consultation from professionals and giving networking opportunities with new Japanese companies.</a:t>
            </a:r>
          </a:p>
        </p:txBody>
      </p:sp>
      <p:sp>
        <p:nvSpPr>
          <p:cNvPr id="49" name="コンテンツ プレースホルダー 6">
            <a:extLst>
              <a:ext uri="{FF2B5EF4-FFF2-40B4-BE49-F238E27FC236}">
                <a16:creationId xmlns:a16="http://schemas.microsoft.com/office/drawing/2014/main" id="{8ECE76F0-025E-4DB6-BA81-375253DF073B}"/>
              </a:ext>
            </a:extLst>
          </p:cNvPr>
          <p:cNvSpPr txBox="1">
            <a:spLocks/>
          </p:cNvSpPr>
          <p:nvPr/>
        </p:nvSpPr>
        <p:spPr>
          <a:xfrm>
            <a:off x="369299" y="4234666"/>
            <a:ext cx="8784861" cy="1099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		DX (Cross-Border Open Innovation) Program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/>
              <a:t>We facilitate collaboration between Japanese and foreign companies.</a:t>
            </a:r>
            <a:br>
              <a:rPr lang="en-US" altLang="ja-JP" sz="1400" dirty="0"/>
            </a:br>
            <a:r>
              <a:rPr lang="en-US" altLang="ja-JP" sz="1400" dirty="0"/>
              <a:t>(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Business alliances including technical cooperation, joint R&amp;D, and M&amp;A, etc.</a:t>
            </a:r>
            <a:r>
              <a:rPr lang="en-US" altLang="ja-JP" sz="1400" dirty="0"/>
              <a:t>) 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ja-JP" sz="1400" dirty="0"/>
              <a:t>We support cross-border open innovation for accelerating digital and green transformation.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2D7098-8C1B-4D97-B04D-EAA2AEB6B39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9633" y="1644005"/>
            <a:ext cx="1512000" cy="529200"/>
          </a:xfrm>
          <a:prstGeom prst="rect">
            <a:avLst/>
          </a:prstGeom>
        </p:spPr>
      </p:pic>
      <p:sp>
        <p:nvSpPr>
          <p:cNvPr id="73" name="コンテンツ プレースホルダー 7">
            <a:extLst>
              <a:ext uri="{FF2B5EF4-FFF2-40B4-BE49-F238E27FC236}">
                <a16:creationId xmlns:a16="http://schemas.microsoft.com/office/drawing/2014/main" id="{AD0AB505-9408-4A27-9144-99C3E106817A}"/>
              </a:ext>
            </a:extLst>
          </p:cNvPr>
          <p:cNvSpPr>
            <a:spLocks noGrp="1"/>
          </p:cNvSpPr>
          <p:nvPr/>
        </p:nvSpPr>
        <p:spPr>
          <a:xfrm>
            <a:off x="1743881" y="6255990"/>
            <a:ext cx="1754459" cy="35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 dirty="0"/>
              <a:t>Indian Startups</a:t>
            </a:r>
            <a:endParaRPr kumimoji="1" lang="ja-JP" altLang="en-US" sz="1200" dirty="0"/>
          </a:p>
        </p:txBody>
      </p:sp>
      <p:pic>
        <p:nvPicPr>
          <p:cNvPr id="74" name="Picture 5">
            <a:extLst>
              <a:ext uri="{FF2B5EF4-FFF2-40B4-BE49-F238E27FC236}">
                <a16:creationId xmlns:a16="http://schemas.microsoft.com/office/drawing/2014/main" id="{7FB47663-E99E-47C0-92DD-B1E09490CB2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1582" y="5567196"/>
            <a:ext cx="1015029" cy="751122"/>
          </a:xfrm>
          <a:prstGeom prst="rect">
            <a:avLst/>
          </a:prstGeom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87E8C29B-8E7C-47F2-876D-AC366F8750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8575" y="5610305"/>
            <a:ext cx="1008880" cy="645684"/>
          </a:xfrm>
          <a:prstGeom prst="rect">
            <a:avLst/>
          </a:prstGeom>
        </p:spPr>
      </p:pic>
      <p:sp>
        <p:nvSpPr>
          <p:cNvPr id="76" name="コンテンツ プレースホルダー 7">
            <a:extLst>
              <a:ext uri="{FF2B5EF4-FFF2-40B4-BE49-F238E27FC236}">
                <a16:creationId xmlns:a16="http://schemas.microsoft.com/office/drawing/2014/main" id="{8F5B25BF-89A5-4AF3-816C-D0580E43A708}"/>
              </a:ext>
            </a:extLst>
          </p:cNvPr>
          <p:cNvSpPr txBox="1">
            <a:spLocks/>
          </p:cNvSpPr>
          <p:nvPr/>
        </p:nvSpPr>
        <p:spPr>
          <a:xfrm>
            <a:off x="5755393" y="6341820"/>
            <a:ext cx="1973766" cy="269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200" dirty="0"/>
              <a:t>Japanese Companies</a:t>
            </a:r>
          </a:p>
        </p:txBody>
      </p:sp>
      <p:sp>
        <p:nvSpPr>
          <p:cNvPr id="79" name="コンテンツ プレースホルダー 7">
            <a:extLst>
              <a:ext uri="{FF2B5EF4-FFF2-40B4-BE49-F238E27FC236}">
                <a16:creationId xmlns:a16="http://schemas.microsoft.com/office/drawing/2014/main" id="{D62F60C1-453A-4AEE-B05C-600E64A688A5}"/>
              </a:ext>
            </a:extLst>
          </p:cNvPr>
          <p:cNvSpPr txBox="1">
            <a:spLocks/>
          </p:cNvSpPr>
          <p:nvPr/>
        </p:nvSpPr>
        <p:spPr>
          <a:xfrm>
            <a:off x="7226441" y="5441693"/>
            <a:ext cx="1754458" cy="60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/>
              <a:t>We want to develop new business through collaborations.</a:t>
            </a:r>
            <a:endParaRPr lang="ja-JP" altLang="en-US" sz="11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100" dirty="0"/>
          </a:p>
        </p:txBody>
      </p:sp>
      <p:sp>
        <p:nvSpPr>
          <p:cNvPr id="80" name="コンテンツ プレースホルダー 7">
            <a:extLst>
              <a:ext uri="{FF2B5EF4-FFF2-40B4-BE49-F238E27FC236}">
                <a16:creationId xmlns:a16="http://schemas.microsoft.com/office/drawing/2014/main" id="{1F5F910E-A037-4058-B92C-5BB1CC95BB54}"/>
              </a:ext>
            </a:extLst>
          </p:cNvPr>
          <p:cNvSpPr txBox="1">
            <a:spLocks/>
          </p:cNvSpPr>
          <p:nvPr/>
        </p:nvSpPr>
        <p:spPr>
          <a:xfrm>
            <a:off x="256134" y="5433043"/>
            <a:ext cx="1768449" cy="78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100" dirty="0"/>
              <a:t>We have prominent technologies or business models!</a:t>
            </a:r>
            <a:endParaRPr lang="ja-JP" altLang="en-US" sz="1100" dirty="0"/>
          </a:p>
        </p:txBody>
      </p:sp>
      <p:sp>
        <p:nvSpPr>
          <p:cNvPr id="83" name="テキスト ボックス 16">
            <a:extLst>
              <a:ext uri="{FF2B5EF4-FFF2-40B4-BE49-F238E27FC236}">
                <a16:creationId xmlns:a16="http://schemas.microsoft.com/office/drawing/2014/main" id="{7945D735-460C-42CE-8B69-571112CDCF6D}"/>
              </a:ext>
            </a:extLst>
          </p:cNvPr>
          <p:cNvSpPr txBox="1"/>
          <p:nvPr/>
        </p:nvSpPr>
        <p:spPr>
          <a:xfrm>
            <a:off x="3578659" y="5718154"/>
            <a:ext cx="2289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Company 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Pitching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One-on-One meetings </a:t>
            </a:r>
          </a:p>
        </p:txBody>
      </p:sp>
      <p:pic>
        <p:nvPicPr>
          <p:cNvPr id="85" name="コンテンツ プレースホルダー 14">
            <a:extLst>
              <a:ext uri="{FF2B5EF4-FFF2-40B4-BE49-F238E27FC236}">
                <a16:creationId xmlns:a16="http://schemas.microsoft.com/office/drawing/2014/main" id="{B4334C53-AD3A-4A3A-A2C0-FE8AA6016040}"/>
              </a:ext>
            </a:extLst>
          </p:cNvPr>
          <p:cNvPicPr>
            <a:picLocks noGrp="1"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20" y="5507205"/>
            <a:ext cx="906240" cy="238833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04CEC0ED-008C-4179-85B9-1BAED1275A74}"/>
              </a:ext>
            </a:extLst>
          </p:cNvPr>
          <p:cNvSpPr/>
          <p:nvPr/>
        </p:nvSpPr>
        <p:spPr bwMode="gray">
          <a:xfrm>
            <a:off x="256134" y="5384556"/>
            <a:ext cx="1593595" cy="644759"/>
          </a:xfrm>
          <a:prstGeom prst="wedgeRoundRectCallout">
            <a:avLst>
              <a:gd name="adj1" fmla="val 42285"/>
              <a:gd name="adj2" fmla="val 68803"/>
              <a:gd name="adj3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72000" rIns="90000" bIns="46800" rtlCol="0" anchor="ctr">
            <a:noAutofit/>
          </a:bodyPr>
          <a:lstStyle/>
          <a:p>
            <a:pPr algn="ctr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</a:pPr>
            <a:endParaRPr kumimoji="1" lang="ja-JP" altLang="en-US" sz="12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6" name="吹き出し: 角を丸めた四角形 85">
            <a:extLst>
              <a:ext uri="{FF2B5EF4-FFF2-40B4-BE49-F238E27FC236}">
                <a16:creationId xmlns:a16="http://schemas.microsoft.com/office/drawing/2014/main" id="{63B2E8EF-5EE0-41E9-9C9E-882AAD156288}"/>
              </a:ext>
            </a:extLst>
          </p:cNvPr>
          <p:cNvSpPr/>
          <p:nvPr/>
        </p:nvSpPr>
        <p:spPr bwMode="gray">
          <a:xfrm>
            <a:off x="7258126" y="5411483"/>
            <a:ext cx="1593595" cy="644759"/>
          </a:xfrm>
          <a:prstGeom prst="wedgeRoundRectCallout">
            <a:avLst>
              <a:gd name="adj1" fmla="val -39322"/>
              <a:gd name="adj2" fmla="val 64076"/>
              <a:gd name="adj3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72000" rIns="90000" bIns="46800" rtlCol="0" anchor="ctr">
            <a:noAutofit/>
          </a:bodyPr>
          <a:lstStyle/>
          <a:p>
            <a:pPr algn="ctr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</a:pPr>
            <a:endParaRPr kumimoji="1" lang="ja-JP" altLang="en-US" sz="12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EE9CEA49-5E93-403D-8F6B-6CA45C9FC2EC}"/>
              </a:ext>
            </a:extLst>
          </p:cNvPr>
          <p:cNvSpPr/>
          <p:nvPr/>
        </p:nvSpPr>
        <p:spPr bwMode="gray">
          <a:xfrm>
            <a:off x="3105497" y="5378797"/>
            <a:ext cx="3029436" cy="355065"/>
          </a:xfrm>
          <a:prstGeom prst="curvedDown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72000" rIns="90000" bIns="46800" rtlCol="0" anchor="ctr">
            <a:noAutofit/>
          </a:bodyPr>
          <a:lstStyle/>
          <a:p>
            <a:pPr algn="ctr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</a:pPr>
            <a:endParaRPr kumimoji="1" lang="ja-JP" altLang="en-US" sz="12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7" name="矢印: 下カーブ 86">
            <a:extLst>
              <a:ext uri="{FF2B5EF4-FFF2-40B4-BE49-F238E27FC236}">
                <a16:creationId xmlns:a16="http://schemas.microsoft.com/office/drawing/2014/main" id="{C8331D19-610F-4563-9F21-7B9E9408512F}"/>
              </a:ext>
            </a:extLst>
          </p:cNvPr>
          <p:cNvSpPr/>
          <p:nvPr/>
        </p:nvSpPr>
        <p:spPr bwMode="gray">
          <a:xfrm flipH="1" flipV="1">
            <a:off x="3035114" y="6177384"/>
            <a:ext cx="3029436" cy="355065"/>
          </a:xfrm>
          <a:prstGeom prst="curvedDownArrow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72000" rIns="90000" bIns="46800" rtlCol="0" anchor="ctr">
            <a:noAutofit/>
          </a:bodyPr>
          <a:lstStyle/>
          <a:p>
            <a:pPr algn="ctr" defTabSz="914400">
              <a:lnSpc>
                <a:spcPct val="110000"/>
              </a:lnSpc>
              <a:spcAft>
                <a:spcPts val="200"/>
              </a:spcAft>
              <a:buClr>
                <a:srgbClr val="CC9900"/>
              </a:buClr>
            </a:pPr>
            <a:endParaRPr kumimoji="1" lang="ja-JP" altLang="en-US" sz="1200" b="1" dirty="0">
              <a:latin typeface="+mn-ea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67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4DF509-AE94-402D-87B3-12DBDE04F546}"/>
              </a:ext>
            </a:extLst>
          </p:cNvPr>
          <p:cNvSpPr/>
          <p:nvPr/>
        </p:nvSpPr>
        <p:spPr bwMode="gray">
          <a:xfrm>
            <a:off x="0" y="1000933"/>
            <a:ext cx="9144000" cy="8278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6" name="タイトル 15">
            <a:extLst>
              <a:ext uri="{FF2B5EF4-FFF2-40B4-BE49-F238E27FC236}">
                <a16:creationId xmlns:a16="http://schemas.microsoft.com/office/drawing/2014/main" id="{863A711D-5F4D-4D5E-9390-9775BF53F4F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70348" y="378000"/>
            <a:ext cx="7649652" cy="497654"/>
          </a:xfrm>
        </p:spPr>
        <p:txBody>
          <a:bodyPr lIns="0" tIns="72000" rIns="0" bIns="36000">
            <a:noAutofit/>
          </a:bodyPr>
          <a:lstStyle/>
          <a:p>
            <a:r>
              <a:rPr lang="en-US" altLang="ja-JP" dirty="0"/>
              <a:t>Japan - India Startup Hub Activities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529D4D-21F5-4363-A675-67BCEEBA9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39750" y="1014504"/>
            <a:ext cx="8064500" cy="81429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Gov. of India and Japan agreed to the 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“Japan-India Digital Partnership“</a:t>
            </a:r>
            <a:r>
              <a:rPr kumimoji="0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kumimoji="0"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i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n 2018.</a:t>
            </a:r>
            <a:endParaRPr lang="en-US" altLang="ja-JP" dirty="0"/>
          </a:p>
          <a:p>
            <a:pPr>
              <a:spcAft>
                <a:spcPts val="400"/>
              </a:spcAft>
            </a:pPr>
            <a:r>
              <a:rPr lang="en-US" altLang="ja-JP" dirty="0"/>
              <a:t>We promote collaboration between the Japanese and Indian startup ecosystems to foster innovation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47" name="コンテンツ プレースホルダー 6">
            <a:extLst>
              <a:ext uri="{FF2B5EF4-FFF2-40B4-BE49-F238E27FC236}">
                <a16:creationId xmlns:a16="http://schemas.microsoft.com/office/drawing/2014/main" id="{16D646DD-B1D3-40BB-9EDD-A254B193ECD3}"/>
              </a:ext>
            </a:extLst>
          </p:cNvPr>
          <p:cNvSpPr txBox="1">
            <a:spLocks/>
          </p:cNvSpPr>
          <p:nvPr/>
        </p:nvSpPr>
        <p:spPr>
          <a:xfrm>
            <a:off x="398932" y="1906866"/>
            <a:ext cx="8064500" cy="2086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A5"/>
              </a:buClr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Global Acceleration Hub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established “</a:t>
            </a:r>
            <a:r>
              <a:rPr kumimoji="0" lang="en-US" altLang="ja-JP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Global Acceleration Hub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” to support the collaboration and expansion of Japanese startups in partnership with 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the ecosystem of India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We also support connections between startups and governments, accelerators, incubators, academia, etc.</a:t>
            </a:r>
          </a:p>
        </p:txBody>
      </p:sp>
      <p:sp>
        <p:nvSpPr>
          <p:cNvPr id="49" name="コンテンツ プレースホルダー 6">
            <a:extLst>
              <a:ext uri="{FF2B5EF4-FFF2-40B4-BE49-F238E27FC236}">
                <a16:creationId xmlns:a16="http://schemas.microsoft.com/office/drawing/2014/main" id="{8ECE76F0-025E-4DB6-BA81-375253DF073B}"/>
              </a:ext>
            </a:extLst>
          </p:cNvPr>
          <p:cNvSpPr txBox="1">
            <a:spLocks/>
          </p:cNvSpPr>
          <p:nvPr/>
        </p:nvSpPr>
        <p:spPr>
          <a:xfrm>
            <a:off x="398932" y="3353078"/>
            <a:ext cx="7881468" cy="142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A5"/>
              </a:buClr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Inviting highly skilled human resources – Japan Day 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@ IIT-Hyderabad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We support creating innovation through the recruitment of high-level human resources in India.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Since 2018, we have held job matching events </a:t>
            </a:r>
            <a:r>
              <a:rPr lang="en-US" altLang="ja-JP" sz="1400" dirty="0">
                <a:solidFill>
                  <a:prstClr val="black"/>
                </a:solidFill>
                <a:latin typeface="メイリオ"/>
                <a:ea typeface="メイリオ"/>
              </a:rPr>
              <a:t>with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IIT-Hyderabad and other universities, between Japanese companies and Indian students.</a:t>
            </a:r>
          </a:p>
        </p:txBody>
      </p:sp>
      <p:sp>
        <p:nvSpPr>
          <p:cNvPr id="63" name="コンテンツ プレースホルダー 6">
            <a:extLst>
              <a:ext uri="{FF2B5EF4-FFF2-40B4-BE49-F238E27FC236}">
                <a16:creationId xmlns:a16="http://schemas.microsoft.com/office/drawing/2014/main" id="{FEF9CBD5-6190-4872-9EFF-494AB60A6D00}"/>
              </a:ext>
            </a:extLst>
          </p:cNvPr>
          <p:cNvSpPr txBox="1">
            <a:spLocks/>
          </p:cNvSpPr>
          <p:nvPr/>
        </p:nvSpPr>
        <p:spPr>
          <a:xfrm>
            <a:off x="411040" y="1609388"/>
            <a:ext cx="8519600" cy="6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ja-jp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A5"/>
              </a:buClr>
              <a:buSzTx/>
              <a:tabLst/>
              <a:defRPr/>
            </a:pPr>
            <a:endParaRPr kumimoji="0" lang="en-US" altLang="ja-JP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52815C1-B377-45FC-8742-F04C43B3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0" y="4688718"/>
            <a:ext cx="3748964" cy="18744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1CEFE35-97F9-4BAC-8DDB-310F3BFC7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078" y="4688718"/>
            <a:ext cx="3196148" cy="18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BFE0-0807-4AA9-ADF2-EC38559E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/>
              <a:t>Japanese startup - India collaborations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5FA18-8F0C-46F9-84BB-7521C89E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55" y="1757808"/>
            <a:ext cx="2574403" cy="1957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54B5B-2B91-4459-8613-9BEB6F2D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520" y="1970497"/>
            <a:ext cx="2905186" cy="162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AE9D6-C8E4-4E27-A00F-8FDEF07BF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13" y="4689156"/>
            <a:ext cx="3188260" cy="1814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F4BA4-2CAF-484E-B993-8D6A4F601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482" y="4689156"/>
            <a:ext cx="1834330" cy="1991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3C7EF-94C9-47B9-88CE-AF8626895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021" y="4683576"/>
            <a:ext cx="2718021" cy="1806387"/>
          </a:xfrm>
          <a:prstGeom prst="rect">
            <a:avLst/>
          </a:prstGeom>
        </p:spPr>
      </p:pic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362D173D-468D-4164-BEA7-38AB464BE5E6}"/>
              </a:ext>
            </a:extLst>
          </p:cNvPr>
          <p:cNvSpPr txBox="1">
            <a:spLocks/>
          </p:cNvSpPr>
          <p:nvPr/>
        </p:nvSpPr>
        <p:spPr>
          <a:xfrm>
            <a:off x="443329" y="4321618"/>
            <a:ext cx="2815042" cy="497654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【AI】 </a:t>
            </a:r>
            <a:r>
              <a:rPr lang="en-IN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AWL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×IIT-</a:t>
            </a:r>
            <a:r>
              <a:rPr lang="en-US" altLang="ja-J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Bombey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6BEECF1F-F5C1-46DB-845C-349ACACACFCD}"/>
              </a:ext>
            </a:extLst>
          </p:cNvPr>
          <p:cNvSpPr txBox="1">
            <a:spLocks/>
          </p:cNvSpPr>
          <p:nvPr/>
        </p:nvSpPr>
        <p:spPr>
          <a:xfrm>
            <a:off x="3528766" y="4034409"/>
            <a:ext cx="2449508" cy="497654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【AI】 </a:t>
            </a:r>
            <a:r>
              <a:rPr kumimoji="0" lang="en-IN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I’mbesideyou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IIT-Hyderabad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2BBC4A14-6C66-4A3F-AD5E-B5C075E68438}"/>
              </a:ext>
            </a:extLst>
          </p:cNvPr>
          <p:cNvSpPr txBox="1">
            <a:spLocks/>
          </p:cNvSpPr>
          <p:nvPr/>
        </p:nvSpPr>
        <p:spPr>
          <a:xfrm>
            <a:off x="399345" y="1355038"/>
            <a:ext cx="2517027" cy="406139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0" lang="en-IN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Drone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lang="en-IN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IN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ACSL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×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Aeroarc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" name="テキスト プレースホルダー 3">
            <a:extLst>
              <a:ext uri="{FF2B5EF4-FFF2-40B4-BE49-F238E27FC236}">
                <a16:creationId xmlns:a16="http://schemas.microsoft.com/office/drawing/2014/main" id="{98482BEA-901E-4C34-8DCA-801376D801F1}"/>
              </a:ext>
            </a:extLst>
          </p:cNvPr>
          <p:cNvSpPr txBox="1">
            <a:spLocks/>
          </p:cNvSpPr>
          <p:nvPr/>
        </p:nvSpPr>
        <p:spPr>
          <a:xfrm>
            <a:off x="6467563" y="1217524"/>
            <a:ext cx="2876686" cy="3994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IN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Robotics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lang="en-IN" altLang="ja-J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Mirai</a:t>
            </a:r>
            <a:r>
              <a:rPr lang="en-IN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Kikai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Jetsons Robotics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テキスト プレースホルダー 3">
            <a:extLst>
              <a:ext uri="{FF2B5EF4-FFF2-40B4-BE49-F238E27FC236}">
                <a16:creationId xmlns:a16="http://schemas.microsoft.com/office/drawing/2014/main" id="{35C53D76-375A-4583-A1CA-6DC5D2155219}"/>
              </a:ext>
            </a:extLst>
          </p:cNvPr>
          <p:cNvSpPr txBox="1">
            <a:spLocks/>
          </p:cNvSpPr>
          <p:nvPr/>
        </p:nvSpPr>
        <p:spPr>
          <a:xfrm>
            <a:off x="6248669" y="4149076"/>
            <a:ext cx="2679538" cy="55174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Ebike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Autoonmous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lang="en-IN" altLang="ja-JP" sz="16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HelloSpace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×IIT-H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4F7E02-2F8F-4E94-B363-ABA60807C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451" y="1757808"/>
            <a:ext cx="2565056" cy="1923793"/>
          </a:xfrm>
          <a:prstGeom prst="rect">
            <a:avLst/>
          </a:prstGeom>
        </p:spPr>
      </p:pic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9C3E77AC-27F1-48A3-BD35-16F8A95CC186}"/>
              </a:ext>
            </a:extLst>
          </p:cNvPr>
          <p:cNvSpPr txBox="1">
            <a:spLocks/>
          </p:cNvSpPr>
          <p:nvPr/>
        </p:nvSpPr>
        <p:spPr>
          <a:xfrm>
            <a:off x="3313886" y="1333538"/>
            <a:ext cx="2449508" cy="406139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Agritech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lang="en-IN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Sagri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×Leaf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 descr="屋外, 空, 建物, 木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AC1EEAE-CF7A-4543-8F90-55877A422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87" y="2199651"/>
            <a:ext cx="2217226" cy="1217868"/>
          </a:xfrm>
          <a:prstGeom prst="rect">
            <a:avLst/>
          </a:prstGeom>
        </p:spPr>
      </p:pic>
      <p:cxnSp>
        <p:nvCxnSpPr>
          <p:cNvPr id="7" name="直線コネクタ 23">
            <a:extLst>
              <a:ext uri="{FF2B5EF4-FFF2-40B4-BE49-F238E27FC236}">
                <a16:creationId xmlns:a16="http://schemas.microsoft.com/office/drawing/2014/main" id="{0670D4ED-D562-4DCA-BEB4-01FE2E349C6D}"/>
              </a:ext>
            </a:extLst>
          </p:cNvPr>
          <p:cNvCxnSpPr>
            <a:cxnSpLocks/>
          </p:cNvCxnSpPr>
          <p:nvPr/>
        </p:nvCxnSpPr>
        <p:spPr>
          <a:xfrm>
            <a:off x="131477" y="3814600"/>
            <a:ext cx="8849385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図 2" descr="室内, 壁, 建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182237D2-94FB-46F1-A90E-F3FB0CECA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84" y="2166794"/>
            <a:ext cx="2217227" cy="1245446"/>
          </a:xfrm>
          <a:prstGeom prst="rect">
            <a:avLst/>
          </a:prstGeom>
        </p:spPr>
      </p:pic>
      <p:pic>
        <p:nvPicPr>
          <p:cNvPr id="9" name="図 14">
            <a:extLst>
              <a:ext uri="{FF2B5EF4-FFF2-40B4-BE49-F238E27FC236}">
                <a16:creationId xmlns:a16="http://schemas.microsoft.com/office/drawing/2014/main" id="{F6A33699-3B09-407D-AADE-A028074E5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4" y="1890908"/>
            <a:ext cx="1665665" cy="1734667"/>
          </a:xfrm>
          <a:prstGeom prst="rect">
            <a:avLst/>
          </a:prstGeom>
        </p:spPr>
      </p:pic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31262191-D846-44A7-B081-62F826A16DB8}"/>
              </a:ext>
            </a:extLst>
          </p:cNvPr>
          <p:cNvSpPr>
            <a:spLocks noGrp="1"/>
          </p:cNvSpPr>
          <p:nvPr/>
        </p:nvSpPr>
        <p:spPr>
          <a:xfrm>
            <a:off x="6986628" y="61325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949B3-9662-4B46-AA24-CBC2C2ED3678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12" name="図 18">
            <a:extLst>
              <a:ext uri="{FF2B5EF4-FFF2-40B4-BE49-F238E27FC236}">
                <a16:creationId xmlns:a16="http://schemas.microsoft.com/office/drawing/2014/main" id="{C5CB5011-E977-4BBB-AD24-33A3B799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7" y="5064313"/>
            <a:ext cx="2009378" cy="1339585"/>
          </a:xfrm>
          <a:prstGeom prst="rect">
            <a:avLst/>
          </a:prstGeom>
        </p:spPr>
      </p:pic>
      <p:sp>
        <p:nvSpPr>
          <p:cNvPr id="14" name="テキスト ボックス 19">
            <a:extLst>
              <a:ext uri="{FF2B5EF4-FFF2-40B4-BE49-F238E27FC236}">
                <a16:creationId xmlns:a16="http://schemas.microsoft.com/office/drawing/2014/main" id="{21A50CD1-849E-456D-874D-863C4C4D85A5}"/>
              </a:ext>
            </a:extLst>
          </p:cNvPr>
          <p:cNvSpPr txBox="1"/>
          <p:nvPr/>
        </p:nvSpPr>
        <p:spPr>
          <a:xfrm>
            <a:off x="579077" y="1294684"/>
            <a:ext cx="2661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>
                <a:latin typeface="+mn-ea"/>
                <a:cs typeface="Arial" panose="020B0604020202020204" pitchFamily="34" charset="0"/>
              </a:rPr>
              <a:t>Mazumdar Shaw Medical </a:t>
            </a:r>
            <a:r>
              <a:rPr lang="en-US" altLang="ja-JP" sz="1600" b="1" dirty="0">
                <a:latin typeface="+mn-ea"/>
                <a:cs typeface="Arial" panose="020B0604020202020204" pitchFamily="34" charset="0"/>
              </a:rPr>
              <a:t>Foundation</a:t>
            </a:r>
          </a:p>
        </p:txBody>
      </p:sp>
      <p:sp>
        <p:nvSpPr>
          <p:cNvPr id="15" name="テキスト ボックス 24">
            <a:extLst>
              <a:ext uri="{FF2B5EF4-FFF2-40B4-BE49-F238E27FC236}">
                <a16:creationId xmlns:a16="http://schemas.microsoft.com/office/drawing/2014/main" id="{5032F205-9902-4918-AA88-12B6E9C75FD1}"/>
              </a:ext>
            </a:extLst>
          </p:cNvPr>
          <p:cNvSpPr txBox="1"/>
          <p:nvPr/>
        </p:nvSpPr>
        <p:spPr>
          <a:xfrm>
            <a:off x="3286954" y="1243644"/>
            <a:ext cx="26619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>
                <a:latin typeface="+mn-ea"/>
                <a:cs typeface="Arial" panose="020B0604020202020204" pitchFamily="34" charset="0"/>
              </a:rPr>
              <a:t>Centre for Cellular and Molecular Platforms</a:t>
            </a:r>
          </a:p>
          <a:p>
            <a:r>
              <a:rPr lang="en-US" altLang="ja-JP" sz="1600" b="1" dirty="0">
                <a:latin typeface="+mn-ea"/>
                <a:cs typeface="Arial" panose="020B0604020202020204" pitchFamily="34" charset="0"/>
              </a:rPr>
              <a:t>(C-CAMP)</a:t>
            </a:r>
          </a:p>
        </p:txBody>
      </p:sp>
      <p:sp>
        <p:nvSpPr>
          <p:cNvPr id="16" name="テキスト ボックス 26">
            <a:extLst>
              <a:ext uri="{FF2B5EF4-FFF2-40B4-BE49-F238E27FC236}">
                <a16:creationId xmlns:a16="http://schemas.microsoft.com/office/drawing/2014/main" id="{AF3FDFE9-6806-4D24-B293-7D1CEAB4190F}"/>
              </a:ext>
            </a:extLst>
          </p:cNvPr>
          <p:cNvSpPr txBox="1"/>
          <p:nvPr/>
        </p:nvSpPr>
        <p:spPr>
          <a:xfrm>
            <a:off x="1685931" y="4047323"/>
            <a:ext cx="2533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>
                <a:latin typeface="+mn-ea"/>
                <a:ea typeface="+mn-ea"/>
              </a:rPr>
              <a:t>NASSCOM</a:t>
            </a:r>
            <a:r>
              <a:rPr lang="ja-JP" altLang="en-US" sz="1600" b="1" dirty="0">
                <a:latin typeface="+mn-ea"/>
                <a:ea typeface="+mn-ea"/>
              </a:rPr>
              <a:t> </a:t>
            </a:r>
            <a:r>
              <a:rPr lang="en-US" altLang="ja-JP" sz="1600" b="1" dirty="0">
                <a:latin typeface="+mn-ea"/>
                <a:ea typeface="+mn-ea"/>
              </a:rPr>
              <a:t>Centre</a:t>
            </a:r>
            <a:r>
              <a:rPr lang="ja-JP" altLang="en-US" sz="1600" b="1" dirty="0">
                <a:latin typeface="+mn-ea"/>
                <a:ea typeface="+mn-ea"/>
              </a:rPr>
              <a:t> </a:t>
            </a:r>
            <a:r>
              <a:rPr lang="en-US" altLang="ja-JP" sz="1600" b="1" dirty="0">
                <a:latin typeface="+mn-ea"/>
                <a:ea typeface="+mn-ea"/>
              </a:rPr>
              <a:t>Of</a:t>
            </a:r>
            <a:r>
              <a:rPr lang="ja-JP" altLang="en-US" sz="1600" b="1" dirty="0">
                <a:latin typeface="+mn-ea"/>
              </a:rPr>
              <a:t> </a:t>
            </a:r>
            <a:r>
              <a:rPr lang="en-US" altLang="ja-JP" sz="1600" b="1" dirty="0">
                <a:latin typeface="+mn-ea"/>
                <a:ea typeface="+mn-ea"/>
              </a:rPr>
              <a:t>Excellence</a:t>
            </a:r>
            <a:endParaRPr lang="en-US" altLang="ja-JP" sz="1600" b="1" dirty="0">
              <a:latin typeface="+mn-ea"/>
            </a:endParaRPr>
          </a:p>
          <a:p>
            <a:r>
              <a:rPr lang="en-US" altLang="ja-JP" sz="1600" b="1" dirty="0">
                <a:latin typeface="+mn-ea"/>
                <a:ea typeface="+mn-ea"/>
              </a:rPr>
              <a:t>(</a:t>
            </a:r>
            <a:r>
              <a:rPr lang="en-US" altLang="ja-JP" sz="1600" b="1" dirty="0" err="1">
                <a:latin typeface="+mn-ea"/>
                <a:ea typeface="+mn-ea"/>
              </a:rPr>
              <a:t>CoE</a:t>
            </a:r>
            <a:r>
              <a:rPr lang="en-US" altLang="ja-JP" sz="1600" b="1" dirty="0">
                <a:latin typeface="+mn-ea"/>
                <a:ea typeface="+mn-ea"/>
              </a:rPr>
              <a:t>)-IoT</a:t>
            </a:r>
          </a:p>
        </p:txBody>
      </p:sp>
      <p:pic>
        <p:nvPicPr>
          <p:cNvPr id="17" name="Picture 16" descr="Image">
            <a:extLst>
              <a:ext uri="{FF2B5EF4-FFF2-40B4-BE49-F238E27FC236}">
                <a16:creationId xmlns:a16="http://schemas.microsoft.com/office/drawing/2014/main" id="{AF619015-ECA4-4D82-9585-D0AAB3E7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22" y="4834761"/>
            <a:ext cx="2081725" cy="15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28">
            <a:extLst>
              <a:ext uri="{FF2B5EF4-FFF2-40B4-BE49-F238E27FC236}">
                <a16:creationId xmlns:a16="http://schemas.microsoft.com/office/drawing/2014/main" id="{FC0B0474-F20B-44B9-B278-1CC5D3C54387}"/>
              </a:ext>
            </a:extLst>
          </p:cNvPr>
          <p:cNvSpPr txBox="1"/>
          <p:nvPr/>
        </p:nvSpPr>
        <p:spPr>
          <a:xfrm>
            <a:off x="5564041" y="4064620"/>
            <a:ext cx="2436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 err="1">
                <a:latin typeface="+mn-ea"/>
                <a:ea typeface="+mn-ea"/>
              </a:rPr>
              <a:t>Micelio</a:t>
            </a:r>
            <a:r>
              <a:rPr lang="en-US" altLang="ja-JP" sz="1600" b="1" dirty="0">
                <a:latin typeface="+mn-ea"/>
                <a:ea typeface="+mn-ea"/>
              </a:rPr>
              <a:t> Mobility Private Limited</a:t>
            </a:r>
          </a:p>
        </p:txBody>
      </p:sp>
      <p:sp>
        <p:nvSpPr>
          <p:cNvPr id="21" name="テキスト ボックス 25">
            <a:extLst>
              <a:ext uri="{FF2B5EF4-FFF2-40B4-BE49-F238E27FC236}">
                <a16:creationId xmlns:a16="http://schemas.microsoft.com/office/drawing/2014/main" id="{2DAA3253-054D-42D6-A234-6FD955188BBC}"/>
              </a:ext>
            </a:extLst>
          </p:cNvPr>
          <p:cNvSpPr txBox="1"/>
          <p:nvPr/>
        </p:nvSpPr>
        <p:spPr>
          <a:xfrm>
            <a:off x="6313635" y="1272735"/>
            <a:ext cx="2492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>
                <a:latin typeface="+mn-ea"/>
                <a:cs typeface="Arial" panose="020B0604020202020204" pitchFamily="34" charset="0"/>
              </a:rPr>
              <a:t>Bangalore </a:t>
            </a:r>
            <a:r>
              <a:rPr lang="en-US" altLang="ja-JP" sz="1600" b="1" dirty="0" err="1">
                <a:latin typeface="+mn-ea"/>
                <a:cs typeface="Arial" panose="020B0604020202020204" pitchFamily="34" charset="0"/>
              </a:rPr>
              <a:t>Bioinnovation</a:t>
            </a:r>
            <a:r>
              <a:rPr lang="ja-JP" altLang="en-US" sz="1600" b="1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+mn-ea"/>
                <a:cs typeface="Arial" panose="020B0604020202020204" pitchFamily="34" charset="0"/>
              </a:rPr>
              <a:t>Centre</a:t>
            </a:r>
            <a:r>
              <a:rPr lang="ja-JP" altLang="en-US" sz="1600" b="1" dirty="0">
                <a:latin typeface="+mn-ea"/>
                <a:cs typeface="Arial" panose="020B0604020202020204" pitchFamily="34" charset="0"/>
              </a:rPr>
              <a:t>（</a:t>
            </a:r>
            <a:r>
              <a:rPr lang="en-US" altLang="ja-JP" sz="1600" b="1" dirty="0">
                <a:latin typeface="+mn-ea"/>
                <a:cs typeface="Arial" panose="020B0604020202020204" pitchFamily="34" charset="0"/>
              </a:rPr>
              <a:t>BBC)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F979963-8449-4724-A7BF-2E94A797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25" y="310896"/>
            <a:ext cx="7221403" cy="497654"/>
          </a:xfrm>
        </p:spPr>
        <p:txBody>
          <a:bodyPr/>
          <a:lstStyle/>
          <a:p>
            <a:r>
              <a:rPr lang="en-US" altLang="ja-JP" sz="2400" dirty="0"/>
              <a:t> Collaborations with key player in Startup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8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3120-034B-4A26-A79E-7A88C1E5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94" y="242040"/>
            <a:ext cx="7875138" cy="497654"/>
          </a:xfrm>
        </p:spPr>
        <p:txBody>
          <a:bodyPr/>
          <a:lstStyle/>
          <a:p>
            <a:r>
              <a:rPr lang="en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Job Fair</a:t>
            </a:r>
            <a:r>
              <a:rPr kumimoji="1" lang="e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</a:t>
            </a:r>
            <a:r>
              <a:rPr kumimoji="1" lang="e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Indian Institute of Technology Hyderabad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92DF4-821D-4129-B607-188D47F7DC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49" y="865691"/>
            <a:ext cx="8064500" cy="497654"/>
          </a:xfrm>
        </p:spPr>
        <p:txBody>
          <a:bodyPr/>
          <a:lstStyle/>
          <a:p>
            <a:r>
              <a:rPr lang="en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Since 2018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, JETRO has been holding </a:t>
            </a:r>
            <a:r>
              <a:rPr lang="en" altLang="en-US" sz="14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job fairs (company information sessions)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at the Indian Institute of Technology Hyderabad so that Japanese companies can </a:t>
            </a:r>
            <a:r>
              <a:rPr lang="en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hire </a:t>
            </a:r>
            <a:r>
              <a:rPr lang="en" altLang="en-US" sz="14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highly skilled Indian human resources who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have the potential to play an active role in the world .</a:t>
            </a:r>
          </a:p>
          <a:p>
            <a:endParaRPr lang="en-US" dirty="0"/>
          </a:p>
        </p:txBody>
      </p:sp>
      <p:sp>
        <p:nvSpPr>
          <p:cNvPr id="4" name="テキスト ボックス 10">
            <a:extLst>
              <a:ext uri="{FF2B5EF4-FFF2-40B4-BE49-F238E27FC236}">
                <a16:creationId xmlns:a16="http://schemas.microsoft.com/office/drawing/2014/main" id="{6EEF3363-631F-4AE2-BC07-BE1872EE3E7A}"/>
              </a:ext>
            </a:extLst>
          </p:cNvPr>
          <p:cNvSpPr txBox="1"/>
          <p:nvPr/>
        </p:nvSpPr>
        <p:spPr>
          <a:xfrm>
            <a:off x="3860234" y="1779687"/>
            <a:ext cx="528376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eaLnBrk="0" hangingPunct="0">
              <a:spcBef>
                <a:spcPts val="600"/>
              </a:spcBef>
              <a:tabLst>
                <a:tab pos="361950" algn="l"/>
              </a:tabLst>
            </a:pP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○ </a:t>
            </a:r>
            <a:r>
              <a:rPr lang="en" altLang="en-US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Indian Institute of Technology Hyderabad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( </a:t>
            </a:r>
            <a:r>
              <a:rPr lang="en" altLang="ja-JP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IITH </a:t>
            </a:r>
            <a:r>
              <a:rPr lang="en" altLang="en-US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):</a:t>
            </a: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An engineering and science and technology university established with support from the Japanese government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Ranked </a:t>
            </a:r>
            <a:endParaRPr lang="en-US" altLang="ja-JP" sz="1400" b="1" u="sng" dirty="0"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  <a:p>
            <a:pPr marL="109538" indent="-109538" eaLnBrk="0" hangingPunct="0">
              <a:spcBef>
                <a:spcPts val="600"/>
              </a:spcBef>
              <a:tabLst>
                <a:tab pos="361950" algn="l"/>
              </a:tabLst>
            </a:pPr>
            <a:r>
              <a:rPr lang="en" altLang="en-US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○ Company information session ( </a:t>
            </a:r>
            <a:r>
              <a:rPr lang="en" altLang="ja-JP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JAPAN DAY </a:t>
            </a:r>
            <a:r>
              <a:rPr lang="en" altLang="en-US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)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: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  <a:p>
            <a:pPr marL="180975" indent="-9525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Since </a:t>
            </a:r>
            <a:r>
              <a:rPr lang="en" altLang="ja-JP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2018 , JETRO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, </a:t>
            </a:r>
            <a:r>
              <a:rPr lang="en" altLang="ja-JP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IIT-H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, and </a:t>
            </a:r>
            <a:r>
              <a:rPr lang="en" altLang="ja-JP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JICA have been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 co-sponsor of job fairs to give information on Japanese companies.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  <a:p>
            <a:pPr marL="180975" indent="-9525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In 2021, in addition to the job fair, the </a:t>
            </a:r>
            <a:r>
              <a:rPr lang="en" altLang="ja-JP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“ Japan-India Industry-Academia-Government Collaboration Promotion Session” was held at the same time to match Japanese companies considering joint research with laboratories of IIT-H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.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  <a:p>
            <a:pPr marL="180975" indent="-9525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  <a:tab pos="361950" algn="l"/>
              </a:tabLst>
            </a:pPr>
            <a:r>
              <a:rPr lang="en" altLang="ja-JP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2022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, The job fair was held at campus for the first time in </a:t>
            </a:r>
            <a:r>
              <a:rPr lang="en" altLang="ja-JP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three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years. Presentations from Japanese companies in the morning, and an exchange session with students in the afternoon. </a:t>
            </a:r>
            <a:r>
              <a:rPr lang="en" altLang="ja-JP" sz="14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Alumni who graduated from IITH </a:t>
            </a:r>
            <a:r>
              <a:rPr lang="en" altLang="en-US" sz="14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and work for Japanese companies </a:t>
            </a:r>
            <a:r>
              <a:rPr lang="en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also took the stage and introduced their experiencel of working in Japan.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4FB52-F99B-423C-BBE9-AD02E8C7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0" y="1811016"/>
            <a:ext cx="3138644" cy="23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67247E-F22D-4C5F-83F0-46D10B6A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4" y="3806461"/>
            <a:ext cx="3028410" cy="21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11">
            <a:extLst>
              <a:ext uri="{FF2B5EF4-FFF2-40B4-BE49-F238E27FC236}">
                <a16:creationId xmlns:a16="http://schemas.microsoft.com/office/drawing/2014/main" id="{3FEF983D-CB17-4C58-A3AE-45D8FD54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107" y="5287992"/>
            <a:ext cx="1498773" cy="14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47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ユーザー定義 75">
      <a:dk1>
        <a:sysClr val="windowText" lastClr="000000"/>
      </a:dk1>
      <a:lt1>
        <a:sysClr val="window" lastClr="FFFFFF"/>
      </a:lt1>
      <a:dk2>
        <a:srgbClr val="003DA5"/>
      </a:dk2>
      <a:lt2>
        <a:srgbClr val="E7E6E6"/>
      </a:lt2>
      <a:accent1>
        <a:srgbClr val="003DA5"/>
      </a:accent1>
      <a:accent2>
        <a:srgbClr val="379DA8"/>
      </a:accent2>
      <a:accent3>
        <a:srgbClr val="84CB4F"/>
      </a:accent3>
      <a:accent4>
        <a:srgbClr val="F29A16"/>
      </a:accent4>
      <a:accent5>
        <a:srgbClr val="E23404"/>
      </a:accent5>
      <a:accent6>
        <a:srgbClr val="E6E9EE"/>
      </a:accent6>
      <a:hlink>
        <a:srgbClr val="000000"/>
      </a:hlink>
      <a:folHlink>
        <a:srgbClr val="000000"/>
      </a:folHlink>
    </a:clrScheme>
    <a:fontScheme name="ユーザー定義 23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l">
          <a:lnSpc>
            <a:spcPct val="110000"/>
          </a:lnSpc>
          <a:defRPr kumimoji="1" sz="900" b="1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ユーザー定義 75">
      <a:dk1>
        <a:sysClr val="windowText" lastClr="000000"/>
      </a:dk1>
      <a:lt1>
        <a:sysClr val="window" lastClr="FFFFFF"/>
      </a:lt1>
      <a:dk2>
        <a:srgbClr val="003DA5"/>
      </a:dk2>
      <a:lt2>
        <a:srgbClr val="E7E6E6"/>
      </a:lt2>
      <a:accent1>
        <a:srgbClr val="003DA5"/>
      </a:accent1>
      <a:accent2>
        <a:srgbClr val="379DA8"/>
      </a:accent2>
      <a:accent3>
        <a:srgbClr val="84CB4F"/>
      </a:accent3>
      <a:accent4>
        <a:srgbClr val="F29A16"/>
      </a:accent4>
      <a:accent5>
        <a:srgbClr val="E23404"/>
      </a:accent5>
      <a:accent6>
        <a:srgbClr val="E6E9EE"/>
      </a:accent6>
      <a:hlink>
        <a:srgbClr val="000000"/>
      </a:hlink>
      <a:folHlink>
        <a:srgbClr val="000000"/>
      </a:folHlink>
    </a:clrScheme>
    <a:fontScheme name="ユーザー定義 23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l">
          <a:lnSpc>
            <a:spcPct val="110000"/>
          </a:lnSpc>
          <a:defRPr kumimoji="1" sz="900" b="1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06271B23E7B4CB6646A4FC24F0BE9" ma:contentTypeVersion="15" ma:contentTypeDescription="Create a new document." ma:contentTypeScope="" ma:versionID="54a777f639733700df1bf178dbeb55cf">
  <xsd:schema xmlns:xsd="http://www.w3.org/2001/XMLSchema" xmlns:xs="http://www.w3.org/2001/XMLSchema" xmlns:p="http://schemas.microsoft.com/office/2006/metadata/properties" xmlns:ns2="5219deef-6dc8-43e1-aa53-bea0c61b0bdf" xmlns:ns3="7d6ea3ba-d2ca-428b-ae40-c1f1ed9b6cb8" targetNamespace="http://schemas.microsoft.com/office/2006/metadata/properties" ma:root="true" ma:fieldsID="65e4daa89d4a45fd7fb3f3941241a396" ns2:_="" ns3:_="">
    <xsd:import namespace="5219deef-6dc8-43e1-aa53-bea0c61b0bdf"/>
    <xsd:import namespace="7d6ea3ba-d2ca-428b-ae40-c1f1ed9b6c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9deef-6dc8-43e1-aa53-bea0c61b0b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cebc984-d7c4-4bc4-a0d3-cd9dc44fc745}" ma:internalName="TaxCatchAll" ma:showField="CatchAllData" ma:web="5219deef-6dc8-43e1-aa53-bea0c61b0b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ea3ba-d2ca-428b-ae40-c1f1ed9b6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82b0f76-d187-467d-a507-94d1dbb104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19deef-6dc8-43e1-aa53-bea0c61b0bdf" xsi:nil="true"/>
    <lcf76f155ced4ddcb4097134ff3c332f xmlns="7d6ea3ba-d2ca-428b-ae40-c1f1ed9b6c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B21CB-F9CB-4566-B444-A122D8EE2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EFA43-0B1C-474B-99DB-ACF6B0D32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9deef-6dc8-43e1-aa53-bea0c61b0bdf"/>
    <ds:schemaRef ds:uri="7d6ea3ba-d2ca-428b-ae40-c1f1ed9b6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28668C-4781-4E79-9DA7-FB41B788DB6D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219deef-6dc8-43e1-aa53-bea0c61b0bdf"/>
    <ds:schemaRef ds:uri="http://purl.org/dc/dcmitype/"/>
    <ds:schemaRef ds:uri="http://schemas.microsoft.com/office/2006/documentManagement/types"/>
    <ds:schemaRef ds:uri="7d6ea3ba-d2ca-428b-ae40-c1f1ed9b6cb8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1d5ce837-86eb-4900-9c2a-2a13b5c0ee0d}" enabled="1" method="Privileged" siteId="{08b42e22-3a77-40ef-a51b-37104946de0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1746</Words>
  <Application>Microsoft Office PowerPoint</Application>
  <PresentationFormat>画面に合わせる (4:3)</PresentationFormat>
  <Paragraphs>306</Paragraphs>
  <Slides>17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30" baseType="lpstr">
      <vt:lpstr>メイリオ</vt:lpstr>
      <vt:lpstr>メイリオ</vt:lpstr>
      <vt:lpstr>Meiryo UI</vt:lpstr>
      <vt:lpstr>ＭＳ Ｐゴシック</vt:lpstr>
      <vt:lpstr>游ゴシック</vt:lpstr>
      <vt:lpstr>游ゴシック Light</vt:lpstr>
      <vt:lpstr>Arial</vt:lpstr>
      <vt:lpstr>Calibri</vt:lpstr>
      <vt:lpstr>Times</vt:lpstr>
      <vt:lpstr>Times New Roman</vt:lpstr>
      <vt:lpstr>Wingdings</vt:lpstr>
      <vt:lpstr>1_Office テーマ</vt:lpstr>
      <vt:lpstr>Office テーマ</vt:lpstr>
      <vt:lpstr>Indo-Japan Startup Collaboration</vt:lpstr>
      <vt:lpstr>JETRO: Who We Are</vt:lpstr>
      <vt:lpstr>One-stop window for Japanese Companies coming to India / already existent in India</vt:lpstr>
      <vt:lpstr>Working Together with State Governments</vt:lpstr>
      <vt:lpstr>Invest Japan &amp; Cross-Border Open Innovation</vt:lpstr>
      <vt:lpstr>Japan - India Startup Hub Activities</vt:lpstr>
      <vt:lpstr>Japanese startup - India collaborations </vt:lpstr>
      <vt:lpstr> Collaborations with key player in Startup ecosystem</vt:lpstr>
      <vt:lpstr>Job Fair in Indian Institute of Technology Hyderabad</vt:lpstr>
      <vt:lpstr>PowerPoint プレゼンテーション</vt:lpstr>
      <vt:lpstr>Japanese Industrial Townships（JITs）</vt:lpstr>
      <vt:lpstr>Expansion of Japanese retail and restaurant business</vt:lpstr>
      <vt:lpstr>Trends in Japanese companies in Karnataka</vt:lpstr>
      <vt:lpstr>Trends in Japanese companies in Karnataka</vt:lpstr>
      <vt:lpstr>Trends in Japanese companies in Karnataka</vt:lpstr>
      <vt:lpstr>Trends in Japanese companies in Karnataka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ブリーフィング資料  インド概況と日系企業動向</dc:title>
  <dc:creator/>
  <cp:lastModifiedBy/>
  <cp:revision>16</cp:revision>
  <dcterms:created xsi:type="dcterms:W3CDTF">2022-07-18T12:35:42Z</dcterms:created>
  <dcterms:modified xsi:type="dcterms:W3CDTF">2023-08-01T09:10:56Z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C2-1</vt:lpwstr>
  </property>
  <property fmtid="{D5CDD505-2E9C-101B-9397-08002B2CF9AE}" pid="3" name="ContentTypeId">
    <vt:lpwstr>0x0101002F206271B23E7B4CB6646A4FC24F0BE9</vt:lpwstr>
  </property>
  <property fmtid="{D5CDD505-2E9C-101B-9397-08002B2CF9AE}" pid="4" name="MediaServiceImageTags">
    <vt:lpwstr/>
  </property>
</Properties>
</file>